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  <p:sldMasterId id="2147483665" r:id="rId5"/>
  </p:sldMasterIdLst>
  <p:notesMasterIdLst>
    <p:notesMasterId r:id="rId7"/>
  </p:notesMasterIdLst>
  <p:handoutMasterIdLst>
    <p:handoutMasterId r:id="rId8"/>
  </p:handoutMasterIdLst>
  <p:sldIdLst>
    <p:sldId id="498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795" userDrawn="1">
          <p15:clr>
            <a:srgbClr val="A4A3A4"/>
          </p15:clr>
        </p15:guide>
        <p15:guide id="3" pos="461" userDrawn="1">
          <p15:clr>
            <a:srgbClr val="A4A3A4"/>
          </p15:clr>
        </p15:guide>
        <p15:guide id="4" pos="7219" userDrawn="1">
          <p15:clr>
            <a:srgbClr val="A4A3A4"/>
          </p15:clr>
        </p15:guide>
        <p15:guide id="5" pos="960" userDrawn="1">
          <p15:clr>
            <a:srgbClr val="A4A3A4"/>
          </p15:clr>
        </p15:guide>
        <p15:guide id="6" pos="1028" userDrawn="1">
          <p15:clr>
            <a:srgbClr val="A4A3A4"/>
          </p15:clr>
        </p15:guide>
        <p15:guide id="7" pos="1527" userDrawn="1">
          <p15:clr>
            <a:srgbClr val="A4A3A4"/>
          </p15:clr>
        </p15:guide>
        <p15:guide id="8" pos="1595" userDrawn="1">
          <p15:clr>
            <a:srgbClr val="A4A3A4"/>
          </p15:clr>
        </p15:guide>
        <p15:guide id="9" pos="2094" userDrawn="1">
          <p15:clr>
            <a:srgbClr val="A4A3A4"/>
          </p15:clr>
        </p15:guide>
        <p15:guide id="10" pos="2162" userDrawn="1">
          <p15:clr>
            <a:srgbClr val="A4A3A4"/>
          </p15:clr>
        </p15:guide>
        <p15:guide id="11" pos="2661" userDrawn="1">
          <p15:clr>
            <a:srgbClr val="A4A3A4"/>
          </p15:clr>
        </p15:guide>
        <p15:guide id="12" pos="2729" userDrawn="1">
          <p15:clr>
            <a:srgbClr val="A4A3A4"/>
          </p15:clr>
        </p15:guide>
        <p15:guide id="13" pos="3228" userDrawn="1">
          <p15:clr>
            <a:srgbClr val="A4A3A4"/>
          </p15:clr>
        </p15:guide>
        <p15:guide id="14" pos="3296" userDrawn="1">
          <p15:clr>
            <a:srgbClr val="A4A3A4"/>
          </p15:clr>
        </p15:guide>
        <p15:guide id="15" pos="3863" userDrawn="1">
          <p15:clr>
            <a:srgbClr val="A4A3A4"/>
          </p15:clr>
        </p15:guide>
        <p15:guide id="16" pos="4362" userDrawn="1">
          <p15:clr>
            <a:srgbClr val="A4A3A4"/>
          </p15:clr>
        </p15:guide>
        <p15:guide id="17" pos="4430" userDrawn="1">
          <p15:clr>
            <a:srgbClr val="A4A3A4"/>
          </p15:clr>
        </p15:guide>
        <p15:guide id="18" pos="4929" userDrawn="1">
          <p15:clr>
            <a:srgbClr val="A4A3A4"/>
          </p15:clr>
        </p15:guide>
        <p15:guide id="19" pos="4997" userDrawn="1">
          <p15:clr>
            <a:srgbClr val="A4A3A4"/>
          </p15:clr>
        </p15:guide>
        <p15:guide id="20" pos="5518" userDrawn="1">
          <p15:clr>
            <a:srgbClr val="A4A3A4"/>
          </p15:clr>
        </p15:guide>
        <p15:guide id="21" pos="5586" userDrawn="1">
          <p15:clr>
            <a:srgbClr val="A4A3A4"/>
          </p15:clr>
        </p15:guide>
        <p15:guide id="22" pos="6085" userDrawn="1">
          <p15:clr>
            <a:srgbClr val="A4A3A4"/>
          </p15:clr>
        </p15:guide>
        <p15:guide id="23" pos="6153" userDrawn="1">
          <p15:clr>
            <a:srgbClr val="A4A3A4"/>
          </p15:clr>
        </p15:guide>
        <p15:guide id="24" pos="6652" userDrawn="1">
          <p15:clr>
            <a:srgbClr val="A4A3A4"/>
          </p15:clr>
        </p15:guide>
        <p15:guide id="25" pos="6720" userDrawn="1">
          <p15:clr>
            <a:srgbClr val="A4A3A4"/>
          </p15:clr>
        </p15:guide>
        <p15:guide id="26" orient="horz" pos="4065" userDrawn="1">
          <p15:clr>
            <a:srgbClr val="A4A3A4"/>
          </p15:clr>
        </p15:guide>
        <p15:guide id="27" orient="horz" pos="255" userDrawn="1">
          <p15:clr>
            <a:srgbClr val="A4A3A4"/>
          </p15:clr>
        </p15:guide>
        <p15:guide id="28" orient="horz" pos="504" userDrawn="1">
          <p15:clr>
            <a:srgbClr val="A4A3A4"/>
          </p15:clr>
        </p15:guide>
        <p15:guide id="29" orient="horz" pos="379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Светик" initials="С" lastIdx="1" clrIdx="0"/>
  <p:cmAuthor id="2" name="YL" initials="Y" lastIdx="62" clrIdx="1">
    <p:extLst>
      <p:ext uri="{19B8F6BF-5375-455C-9EA6-DF929625EA0E}">
        <p15:presenceInfo xmlns:p15="http://schemas.microsoft.com/office/powerpoint/2012/main" userId="YL" providerId="None"/>
      </p:ext>
    </p:extLst>
  </p:cmAuthor>
  <p:cmAuthor id="3" name="Yaroslavna Lukinskaya" initials="YL" lastIdx="7" clrIdx="2">
    <p:extLst>
      <p:ext uri="{19B8F6BF-5375-455C-9EA6-DF929625EA0E}">
        <p15:presenceInfo xmlns:p15="http://schemas.microsoft.com/office/powerpoint/2012/main" userId="S::YL@o2consult.com::3a7837f5-ce57-4527-954a-c37aec9b369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AEEF"/>
    <a:srgbClr val="3EB5F1"/>
    <a:srgbClr val="5B6770"/>
    <a:srgbClr val="E4E4E3"/>
    <a:srgbClr val="1D323D"/>
    <a:srgbClr val="08A6E5"/>
    <a:srgbClr val="4C5B5F"/>
    <a:srgbClr val="A2D6E7"/>
    <a:srgbClr val="5CC4EA"/>
    <a:srgbClr val="49BF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22F0F5C-CC8F-47F3-B1E3-20F4C6F4AEF5}" v="32" dt="2026-04-22T14:44:15.65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3795"/>
        <p:guide pos="461"/>
        <p:guide pos="7219"/>
        <p:guide pos="960"/>
        <p:guide pos="1028"/>
        <p:guide pos="1527"/>
        <p:guide pos="1595"/>
        <p:guide pos="2094"/>
        <p:guide pos="2162"/>
        <p:guide pos="2661"/>
        <p:guide pos="2729"/>
        <p:guide pos="3228"/>
        <p:guide pos="3296"/>
        <p:guide pos="3863"/>
        <p:guide pos="4362"/>
        <p:guide pos="4430"/>
        <p:guide pos="4929"/>
        <p:guide pos="4997"/>
        <p:guide pos="5518"/>
        <p:guide pos="5586"/>
        <p:guide pos="6085"/>
        <p:guide pos="6153"/>
        <p:guide pos="6652"/>
        <p:guide pos="6720"/>
        <p:guide orient="horz" pos="4065"/>
        <p:guide orient="horz" pos="255"/>
        <p:guide orient="horz" pos="504"/>
        <p:guide orient="horz" pos="3793"/>
      </p:guideLst>
    </p:cSldViewPr>
  </p:slide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commentAuthors" Target="commentAuthors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fya Smirnova" userId="83983135-8d7c-4d34-b1c0-c95b203b2fb9" providerId="ADAL" clId="{D22F0F5C-CC8F-47F3-B1E3-20F4C6F4AEF5}"/>
    <pc:docChg chg="undo custSel addSld delSld modSld">
      <pc:chgData name="Sofya Smirnova" userId="83983135-8d7c-4d34-b1c0-c95b203b2fb9" providerId="ADAL" clId="{D22F0F5C-CC8F-47F3-B1E3-20F4C6F4AEF5}" dt="2026-04-22T14:44:15.650" v="194" actId="1076"/>
      <pc:docMkLst>
        <pc:docMk/>
      </pc:docMkLst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3844616300" sldId="376"/>
        </pc:sldMkLst>
      </pc:sldChg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1679090252" sldId="379"/>
        </pc:sldMkLst>
      </pc:sldChg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2096546335" sldId="380"/>
        </pc:sldMkLst>
      </pc:sldChg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4201129583" sldId="381"/>
        </pc:sldMkLst>
      </pc:sldChg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3527396198" sldId="382"/>
        </pc:sldMkLst>
      </pc:sldChg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1164835533" sldId="383"/>
        </pc:sldMkLst>
      </pc:sldChg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2997854594" sldId="385"/>
        </pc:sldMkLst>
      </pc:sldChg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3582061021" sldId="386"/>
        </pc:sldMkLst>
      </pc:sldChg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19159263" sldId="388"/>
        </pc:sldMkLst>
      </pc:sldChg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4274842464" sldId="389"/>
        </pc:sldMkLst>
      </pc:sldChg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1653016493" sldId="390"/>
        </pc:sldMkLst>
      </pc:sldChg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3037053572" sldId="403"/>
        </pc:sldMkLst>
      </pc:sldChg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2976832368" sldId="407"/>
        </pc:sldMkLst>
      </pc:sldChg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95888888" sldId="410"/>
        </pc:sldMkLst>
      </pc:sldChg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3872424258" sldId="439"/>
        </pc:sldMkLst>
      </pc:sldChg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2725034280" sldId="446"/>
        </pc:sldMkLst>
      </pc:sldChg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2057535781" sldId="451"/>
        </pc:sldMkLst>
      </pc:sldChg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1682589735" sldId="459"/>
        </pc:sldMkLst>
      </pc:sldChg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2366118712" sldId="460"/>
        </pc:sldMkLst>
      </pc:sldChg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807188731" sldId="461"/>
        </pc:sldMkLst>
      </pc:sldChg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4164358474" sldId="462"/>
        </pc:sldMkLst>
      </pc:sldChg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4052208451" sldId="464"/>
        </pc:sldMkLst>
      </pc:sldChg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1366160713" sldId="465"/>
        </pc:sldMkLst>
      </pc:sldChg>
      <pc:sldChg chg="addSp delSp modSp add mod">
        <pc:chgData name="Sofya Smirnova" userId="83983135-8d7c-4d34-b1c0-c95b203b2fb9" providerId="ADAL" clId="{D22F0F5C-CC8F-47F3-B1E3-20F4C6F4AEF5}" dt="2026-04-22T14:44:15.650" v="194" actId="1076"/>
        <pc:sldMkLst>
          <pc:docMk/>
          <pc:sldMk cId="1568336236" sldId="498"/>
        </pc:sldMkLst>
        <pc:spChg chg="add del mod">
          <ac:chgData name="Sofya Smirnova" userId="83983135-8d7c-4d34-b1c0-c95b203b2fb9" providerId="ADAL" clId="{D22F0F5C-CC8F-47F3-B1E3-20F4C6F4AEF5}" dt="2026-04-22T14:44:13.171" v="193" actId="1076"/>
          <ac:spMkLst>
            <pc:docMk/>
            <pc:sldMk cId="1568336236" sldId="498"/>
            <ac:spMk id="4" creationId="{F36B55DD-59D1-5757-E5AA-582AB55317E5}"/>
          </ac:spMkLst>
        </pc:spChg>
        <pc:spChg chg="mod">
          <ac:chgData name="Sofya Smirnova" userId="83983135-8d7c-4d34-b1c0-c95b203b2fb9" providerId="ADAL" clId="{D22F0F5C-CC8F-47F3-B1E3-20F4C6F4AEF5}" dt="2026-04-22T14:44:15.650" v="194" actId="1076"/>
          <ac:spMkLst>
            <pc:docMk/>
            <pc:sldMk cId="1568336236" sldId="498"/>
            <ac:spMk id="5" creationId="{6CF907F3-1C40-C637-957C-63F92F3ADAEB}"/>
          </ac:spMkLst>
        </pc:spChg>
        <pc:spChg chg="add">
          <ac:chgData name="Sofya Smirnova" userId="83983135-8d7c-4d34-b1c0-c95b203b2fb9" providerId="ADAL" clId="{D22F0F5C-CC8F-47F3-B1E3-20F4C6F4AEF5}" dt="2026-04-22T14:43:33.800" v="181"/>
          <ac:spMkLst>
            <pc:docMk/>
            <pc:sldMk cId="1568336236" sldId="498"/>
            <ac:spMk id="6" creationId="{0D5F6858-1130-4891-FCCE-7923437F3608}"/>
          </ac:spMkLst>
        </pc:spChg>
        <pc:spChg chg="add del">
          <ac:chgData name="Sofya Smirnova" userId="83983135-8d7c-4d34-b1c0-c95b203b2fb9" providerId="ADAL" clId="{D22F0F5C-CC8F-47F3-B1E3-20F4C6F4AEF5}" dt="2026-04-22T14:43:50.934" v="184" actId="478"/>
          <ac:spMkLst>
            <pc:docMk/>
            <pc:sldMk cId="1568336236" sldId="498"/>
            <ac:spMk id="16" creationId="{E347AB4C-9F85-29B4-2FD3-DB6EA857B674}"/>
          </ac:spMkLst>
        </pc:spChg>
        <pc:spChg chg="mod">
          <ac:chgData name="Sofya Smirnova" userId="83983135-8d7c-4d34-b1c0-c95b203b2fb9" providerId="ADAL" clId="{D22F0F5C-CC8F-47F3-B1E3-20F4C6F4AEF5}" dt="2026-04-22T10:00:08.857" v="148" actId="403"/>
          <ac:spMkLst>
            <pc:docMk/>
            <pc:sldMk cId="1568336236" sldId="498"/>
            <ac:spMk id="37" creationId="{F4171E03-FEAC-4170-8250-20463C535A19}"/>
          </ac:spMkLst>
        </pc:spChg>
        <pc:spChg chg="mod">
          <ac:chgData name="Sofya Smirnova" userId="83983135-8d7c-4d34-b1c0-c95b203b2fb9" providerId="ADAL" clId="{D22F0F5C-CC8F-47F3-B1E3-20F4C6F4AEF5}" dt="2026-04-22T10:00:48.419" v="163" actId="113"/>
          <ac:spMkLst>
            <pc:docMk/>
            <pc:sldMk cId="1568336236" sldId="498"/>
            <ac:spMk id="38" creationId="{B11ED2F2-8A9D-4920-B17E-93EF991F785E}"/>
          </ac:spMkLst>
        </pc:spChg>
        <pc:spChg chg="mod">
          <ac:chgData name="Sofya Smirnova" userId="83983135-8d7c-4d34-b1c0-c95b203b2fb9" providerId="ADAL" clId="{D22F0F5C-CC8F-47F3-B1E3-20F4C6F4AEF5}" dt="2026-04-22T10:00:48.008" v="162" actId="113"/>
          <ac:spMkLst>
            <pc:docMk/>
            <pc:sldMk cId="1568336236" sldId="498"/>
            <ac:spMk id="44" creationId="{6102D91B-8263-43BB-864D-61DAA20C5A00}"/>
          </ac:spMkLst>
        </pc:spChg>
        <pc:spChg chg="mod">
          <ac:chgData name="Sofya Smirnova" userId="83983135-8d7c-4d34-b1c0-c95b203b2fb9" providerId="ADAL" clId="{D22F0F5C-CC8F-47F3-B1E3-20F4C6F4AEF5}" dt="2026-04-22T10:00:53.392" v="164" actId="1076"/>
          <ac:spMkLst>
            <pc:docMk/>
            <pc:sldMk cId="1568336236" sldId="498"/>
            <ac:spMk id="46" creationId="{F2145B26-FFE4-404E-BBFB-1897B3E1A79E}"/>
          </ac:spMkLst>
        </pc:spChg>
        <pc:spChg chg="mod">
          <ac:chgData name="Sofya Smirnova" userId="83983135-8d7c-4d34-b1c0-c95b203b2fb9" providerId="ADAL" clId="{D22F0F5C-CC8F-47F3-B1E3-20F4C6F4AEF5}" dt="2026-04-22T10:00:35.496" v="159" actId="1076"/>
          <ac:spMkLst>
            <pc:docMk/>
            <pc:sldMk cId="1568336236" sldId="498"/>
            <ac:spMk id="47" creationId="{C83AE3C6-7416-4F0D-BF42-F3C59E6A9804}"/>
          </ac:spMkLst>
        </pc:spChg>
        <pc:spChg chg="mod">
          <ac:chgData name="Sofya Smirnova" userId="83983135-8d7c-4d34-b1c0-c95b203b2fb9" providerId="ADAL" clId="{D22F0F5C-CC8F-47F3-B1E3-20F4C6F4AEF5}" dt="2026-04-22T09:59:59.747" v="146" actId="1076"/>
          <ac:spMkLst>
            <pc:docMk/>
            <pc:sldMk cId="1568336236" sldId="498"/>
            <ac:spMk id="76" creationId="{63FC40D8-B0C4-4C7B-B202-5C92510776F8}"/>
          </ac:spMkLst>
        </pc:spChg>
        <pc:spChg chg="mod">
          <ac:chgData name="Sofya Smirnova" userId="83983135-8d7c-4d34-b1c0-c95b203b2fb9" providerId="ADAL" clId="{D22F0F5C-CC8F-47F3-B1E3-20F4C6F4AEF5}" dt="2026-04-22T09:59:30.240" v="139" actId="164"/>
          <ac:spMkLst>
            <pc:docMk/>
            <pc:sldMk cId="1568336236" sldId="498"/>
            <ac:spMk id="78" creationId="{074437BC-BD3A-4EF1-82EE-6C090EF511E1}"/>
          </ac:spMkLst>
        </pc:spChg>
        <pc:spChg chg="mod">
          <ac:chgData name="Sofya Smirnova" userId="83983135-8d7c-4d34-b1c0-c95b203b2fb9" providerId="ADAL" clId="{D22F0F5C-CC8F-47F3-B1E3-20F4C6F4AEF5}" dt="2026-04-22T09:59:30.240" v="139" actId="164"/>
          <ac:spMkLst>
            <pc:docMk/>
            <pc:sldMk cId="1568336236" sldId="498"/>
            <ac:spMk id="79" creationId="{238ABA4B-7478-4396-9540-58BE636F5DC0}"/>
          </ac:spMkLst>
        </pc:spChg>
        <pc:spChg chg="mod">
          <ac:chgData name="Sofya Smirnova" userId="83983135-8d7c-4d34-b1c0-c95b203b2fb9" providerId="ADAL" clId="{D22F0F5C-CC8F-47F3-B1E3-20F4C6F4AEF5}" dt="2026-04-22T09:59:30.240" v="139" actId="164"/>
          <ac:spMkLst>
            <pc:docMk/>
            <pc:sldMk cId="1568336236" sldId="498"/>
            <ac:spMk id="80" creationId="{22F675C8-E7A8-4036-8DA7-28D973342DE1}"/>
          </ac:spMkLst>
        </pc:spChg>
        <pc:spChg chg="mod">
          <ac:chgData name="Sofya Smirnova" userId="83983135-8d7c-4d34-b1c0-c95b203b2fb9" providerId="ADAL" clId="{D22F0F5C-CC8F-47F3-B1E3-20F4C6F4AEF5}" dt="2026-04-22T09:59:30.240" v="139" actId="164"/>
          <ac:spMkLst>
            <pc:docMk/>
            <pc:sldMk cId="1568336236" sldId="498"/>
            <ac:spMk id="82" creationId="{A34E71B4-9363-4693-942A-1878F0A68335}"/>
          </ac:spMkLst>
        </pc:spChg>
        <pc:spChg chg="mod">
          <ac:chgData name="Sofya Smirnova" userId="83983135-8d7c-4d34-b1c0-c95b203b2fb9" providerId="ADAL" clId="{D22F0F5C-CC8F-47F3-B1E3-20F4C6F4AEF5}" dt="2026-04-22T09:59:30.240" v="139" actId="164"/>
          <ac:spMkLst>
            <pc:docMk/>
            <pc:sldMk cId="1568336236" sldId="498"/>
            <ac:spMk id="83" creationId="{CCC33F28-61C0-4B6C-A938-F385E61215E6}"/>
          </ac:spMkLst>
        </pc:spChg>
        <pc:grpChg chg="add mod">
          <ac:chgData name="Sofya Smirnova" userId="83983135-8d7c-4d34-b1c0-c95b203b2fb9" providerId="ADAL" clId="{D22F0F5C-CC8F-47F3-B1E3-20F4C6F4AEF5}" dt="2026-04-22T09:59:30.240" v="139" actId="164"/>
          <ac:grpSpMkLst>
            <pc:docMk/>
            <pc:sldMk cId="1568336236" sldId="498"/>
            <ac:grpSpMk id="15" creationId="{E1000E12-AECC-5277-E897-1F4926334DA5}"/>
          </ac:grpSpMkLst>
        </pc:grpChg>
        <pc:picChg chg="del mod">
          <ac:chgData name="Sofya Smirnova" userId="83983135-8d7c-4d34-b1c0-c95b203b2fb9" providerId="ADAL" clId="{D22F0F5C-CC8F-47F3-B1E3-20F4C6F4AEF5}" dt="2026-04-22T09:48:21.840" v="102" actId="478"/>
          <ac:picMkLst>
            <pc:docMk/>
            <pc:sldMk cId="1568336236" sldId="498"/>
            <ac:picMk id="2" creationId="{E74835A6-222C-419D-EC20-9FD7141081F3}"/>
          </ac:picMkLst>
        </pc:picChg>
        <pc:picChg chg="del">
          <ac:chgData name="Sofya Smirnova" userId="83983135-8d7c-4d34-b1c0-c95b203b2fb9" providerId="ADAL" clId="{D22F0F5C-CC8F-47F3-B1E3-20F4C6F4AEF5}" dt="2026-04-22T09:46:30.125" v="84" actId="478"/>
          <ac:picMkLst>
            <pc:docMk/>
            <pc:sldMk cId="1568336236" sldId="498"/>
            <ac:picMk id="3" creationId="{5CA476D5-80BC-4346-B750-DD5EE4F5B471}"/>
          </ac:picMkLst>
        </pc:picChg>
        <pc:picChg chg="add del mod">
          <ac:chgData name="Sofya Smirnova" userId="83983135-8d7c-4d34-b1c0-c95b203b2fb9" providerId="ADAL" clId="{D22F0F5C-CC8F-47F3-B1E3-20F4C6F4AEF5}" dt="2026-04-22T14:43:32.844" v="180" actId="478"/>
          <ac:picMkLst>
            <pc:docMk/>
            <pc:sldMk cId="1568336236" sldId="498"/>
            <ac:picMk id="3" creationId="{E1E08C54-A07E-C6C0-E13A-4C2F2AB88DA7}"/>
          </ac:picMkLst>
        </pc:picChg>
        <pc:picChg chg="add mod">
          <ac:chgData name="Sofya Smirnova" userId="83983135-8d7c-4d34-b1c0-c95b203b2fb9" providerId="ADAL" clId="{D22F0F5C-CC8F-47F3-B1E3-20F4C6F4AEF5}" dt="2026-04-22T10:01:32.760" v="170" actId="1076"/>
          <ac:picMkLst>
            <pc:docMk/>
            <pc:sldMk cId="1568336236" sldId="498"/>
            <ac:picMk id="7" creationId="{8FAEDD96-ED61-8DF2-6EC2-650AE34DFEF8}"/>
          </ac:picMkLst>
        </pc:picChg>
        <pc:picChg chg="add mod">
          <ac:chgData name="Sofya Smirnova" userId="83983135-8d7c-4d34-b1c0-c95b203b2fb9" providerId="ADAL" clId="{D22F0F5C-CC8F-47F3-B1E3-20F4C6F4AEF5}" dt="2026-04-22T10:02:27.736" v="173" actId="1076"/>
          <ac:picMkLst>
            <pc:docMk/>
            <pc:sldMk cId="1568336236" sldId="498"/>
            <ac:picMk id="8" creationId="{E0172216-EF25-85BA-A56F-0DFEEAB656E9}"/>
          </ac:picMkLst>
        </pc:picChg>
        <pc:picChg chg="add mod">
          <ac:chgData name="Sofya Smirnova" userId="83983135-8d7c-4d34-b1c0-c95b203b2fb9" providerId="ADAL" clId="{D22F0F5C-CC8F-47F3-B1E3-20F4C6F4AEF5}" dt="2026-04-22T10:01:57.543" v="171" actId="14100"/>
          <ac:picMkLst>
            <pc:docMk/>
            <pc:sldMk cId="1568336236" sldId="498"/>
            <ac:picMk id="9" creationId="{F1463A07-FDB0-1318-97DD-FF6AAF24EE2B}"/>
          </ac:picMkLst>
        </pc:picChg>
        <pc:picChg chg="add mod">
          <ac:chgData name="Sofya Smirnova" userId="83983135-8d7c-4d34-b1c0-c95b203b2fb9" providerId="ADAL" clId="{D22F0F5C-CC8F-47F3-B1E3-20F4C6F4AEF5}" dt="2026-04-22T10:01:57.543" v="171" actId="14100"/>
          <ac:picMkLst>
            <pc:docMk/>
            <pc:sldMk cId="1568336236" sldId="498"/>
            <ac:picMk id="10" creationId="{CDD8C9AA-0C9F-0620-8EE0-27B51D9300DC}"/>
          </ac:picMkLst>
        </pc:picChg>
        <pc:picChg chg="add mod">
          <ac:chgData name="Sofya Smirnova" userId="83983135-8d7c-4d34-b1c0-c95b203b2fb9" providerId="ADAL" clId="{D22F0F5C-CC8F-47F3-B1E3-20F4C6F4AEF5}" dt="2026-04-22T10:01:57.543" v="171" actId="14100"/>
          <ac:picMkLst>
            <pc:docMk/>
            <pc:sldMk cId="1568336236" sldId="498"/>
            <ac:picMk id="11" creationId="{C57A2862-DF95-A9E1-3AE9-22DAAFF4DF06}"/>
          </ac:picMkLst>
        </pc:picChg>
        <pc:picChg chg="add mod">
          <ac:chgData name="Sofya Smirnova" userId="83983135-8d7c-4d34-b1c0-c95b203b2fb9" providerId="ADAL" clId="{D22F0F5C-CC8F-47F3-B1E3-20F4C6F4AEF5}" dt="2026-04-22T10:01:57.543" v="171" actId="14100"/>
          <ac:picMkLst>
            <pc:docMk/>
            <pc:sldMk cId="1568336236" sldId="498"/>
            <ac:picMk id="12" creationId="{33C70DB4-8251-3853-AFE5-0C85A5456BFE}"/>
          </ac:picMkLst>
        </pc:picChg>
        <pc:picChg chg="add mod">
          <ac:chgData name="Sofya Smirnova" userId="83983135-8d7c-4d34-b1c0-c95b203b2fb9" providerId="ADAL" clId="{D22F0F5C-CC8F-47F3-B1E3-20F4C6F4AEF5}" dt="2026-04-22T10:01:57.543" v="171" actId="14100"/>
          <ac:picMkLst>
            <pc:docMk/>
            <pc:sldMk cId="1568336236" sldId="498"/>
            <ac:picMk id="13" creationId="{67076E82-6A07-357E-F6B9-7D94E11507EA}"/>
          </ac:picMkLst>
        </pc:picChg>
        <pc:picChg chg="add mod">
          <ac:chgData name="Sofya Smirnova" userId="83983135-8d7c-4d34-b1c0-c95b203b2fb9" providerId="ADAL" clId="{D22F0F5C-CC8F-47F3-B1E3-20F4C6F4AEF5}" dt="2026-04-22T10:01:57.543" v="171" actId="14100"/>
          <ac:picMkLst>
            <pc:docMk/>
            <pc:sldMk cId="1568336236" sldId="498"/>
            <ac:picMk id="14" creationId="{BC7FF251-DC78-C6DC-8A84-7F0122D2D248}"/>
          </ac:picMkLst>
        </pc:picChg>
        <pc:picChg chg="add mod">
          <ac:chgData name="Sofya Smirnova" userId="83983135-8d7c-4d34-b1c0-c95b203b2fb9" providerId="ADAL" clId="{D22F0F5C-CC8F-47F3-B1E3-20F4C6F4AEF5}" dt="2026-04-22T14:44:06.266" v="191" actId="1076"/>
          <ac:picMkLst>
            <pc:docMk/>
            <pc:sldMk cId="1568336236" sldId="498"/>
            <ac:picMk id="18" creationId="{7508A49D-9D86-EF5D-0C57-81B366C8CB60}"/>
          </ac:picMkLst>
        </pc:picChg>
        <pc:picChg chg="mod">
          <ac:chgData name="Sofya Smirnova" userId="83983135-8d7c-4d34-b1c0-c95b203b2fb9" providerId="ADAL" clId="{D22F0F5C-CC8F-47F3-B1E3-20F4C6F4AEF5}" dt="2026-04-22T09:49:56.524" v="119" actId="1076"/>
          <ac:picMkLst>
            <pc:docMk/>
            <pc:sldMk cId="1568336236" sldId="498"/>
            <ac:picMk id="53" creationId="{81E0DFB9-F78B-496D-AA3B-0578D47E5D58}"/>
          </ac:picMkLst>
        </pc:picChg>
        <pc:picChg chg="mod">
          <ac:chgData name="Sofya Smirnova" userId="83983135-8d7c-4d34-b1c0-c95b203b2fb9" providerId="ADAL" clId="{D22F0F5C-CC8F-47F3-B1E3-20F4C6F4AEF5}" dt="2026-04-22T09:59:30.240" v="139" actId="164"/>
          <ac:picMkLst>
            <pc:docMk/>
            <pc:sldMk cId="1568336236" sldId="498"/>
            <ac:picMk id="81" creationId="{71F70E17-66A7-400B-A15B-13A6C0C11FD8}"/>
          </ac:picMkLst>
        </pc:picChg>
        <pc:picChg chg="mod">
          <ac:chgData name="Sofya Smirnova" userId="83983135-8d7c-4d34-b1c0-c95b203b2fb9" providerId="ADAL" clId="{D22F0F5C-CC8F-47F3-B1E3-20F4C6F4AEF5}" dt="2026-04-22T09:59:30.240" v="139" actId="164"/>
          <ac:picMkLst>
            <pc:docMk/>
            <pc:sldMk cId="1568336236" sldId="498"/>
            <ac:picMk id="84" creationId="{00EB6777-89CC-4D97-8682-A5411BCAC4E0}"/>
          </ac:picMkLst>
        </pc:picChg>
        <pc:picChg chg="mod">
          <ac:chgData name="Sofya Smirnova" userId="83983135-8d7c-4d34-b1c0-c95b203b2fb9" providerId="ADAL" clId="{D22F0F5C-CC8F-47F3-B1E3-20F4C6F4AEF5}" dt="2026-04-22T09:59:30.240" v="139" actId="164"/>
          <ac:picMkLst>
            <pc:docMk/>
            <pc:sldMk cId="1568336236" sldId="498"/>
            <ac:picMk id="85" creationId="{8E36B4E3-6384-499C-ACAB-B688C9B784C8}"/>
          </ac:picMkLst>
        </pc:picChg>
      </pc:sldChg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3295851" sldId="519"/>
        </pc:sldMkLst>
      </pc:sldChg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3458263259" sldId="520"/>
        </pc:sldMkLst>
      </pc:sldChg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2455494418" sldId="522"/>
        </pc:sldMkLst>
      </pc:sldChg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658103969" sldId="523"/>
        </pc:sldMkLst>
      </pc:sldChg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11948060" sldId="525"/>
        </pc:sldMkLst>
      </pc:sldChg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2628844918" sldId="526"/>
        </pc:sldMkLst>
      </pc:sldChg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2609040139" sldId="527"/>
        </pc:sldMkLst>
      </pc:sldChg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3211952168" sldId="528"/>
        </pc:sldMkLst>
      </pc:sldChg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1836005246" sldId="531"/>
        </pc:sldMkLst>
      </pc:sldChg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2135876402" sldId="532"/>
        </pc:sldMkLst>
      </pc:sldChg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673015288" sldId="533"/>
        </pc:sldMkLst>
      </pc:sldChg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1840396202" sldId="534"/>
        </pc:sldMkLst>
      </pc:sldChg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1285147740" sldId="537"/>
        </pc:sldMkLst>
      </pc:sldChg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2340470712" sldId="538"/>
        </pc:sldMkLst>
      </pc:sldChg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2443390431" sldId="539"/>
        </pc:sldMkLst>
      </pc:sldChg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2147096324" sldId="540"/>
        </pc:sldMkLst>
      </pc:sldChg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1122706240" sldId="541"/>
        </pc:sldMkLst>
      </pc:sldChg>
      <pc:sldChg chg="del">
        <pc:chgData name="Sofya Smirnova" userId="83983135-8d7c-4d34-b1c0-c95b203b2fb9" providerId="ADAL" clId="{D22F0F5C-CC8F-47F3-B1E3-20F4C6F4AEF5}" dt="2026-04-22T09:45:36.507" v="0" actId="47"/>
        <pc:sldMkLst>
          <pc:docMk/>
          <pc:sldMk cId="2470303725" sldId="543"/>
        </pc:sldMkLst>
      </pc:sldChg>
      <pc:sldMasterChg chg="delSldLayout">
        <pc:chgData name="Sofya Smirnova" userId="83983135-8d7c-4d34-b1c0-c95b203b2fb9" providerId="ADAL" clId="{D22F0F5C-CC8F-47F3-B1E3-20F4C6F4AEF5}" dt="2026-04-22T09:45:36.507" v="0" actId="47"/>
        <pc:sldMasterMkLst>
          <pc:docMk/>
          <pc:sldMasterMk cId="4135987013" sldId="2147483648"/>
        </pc:sldMasterMkLst>
        <pc:sldLayoutChg chg="del">
          <pc:chgData name="Sofya Smirnova" userId="83983135-8d7c-4d34-b1c0-c95b203b2fb9" providerId="ADAL" clId="{D22F0F5C-CC8F-47F3-B1E3-20F4C6F4AEF5}" dt="2026-04-22T09:45:36.507" v="0" actId="47"/>
          <pc:sldLayoutMkLst>
            <pc:docMk/>
            <pc:sldMasterMk cId="4135987013" sldId="2147483648"/>
            <pc:sldLayoutMk cId="1094349727" sldId="2147483677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E6E1F694-0679-4CA6-913E-D507F5CD6F9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7143847-324A-4275-8885-35707065E8F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79C9F2-E8FC-4033-99C2-EB6A0A454CA3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064883-5E5A-4619-87EB-A7ADF28FAEC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F47B5CA-6698-4236-8E24-718FB8CA1B1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B44276-22E2-44D9-BC84-B53B62B1AA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22783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05EBA5-6B42-45C8-A4AA-51AEF40F999D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CA12CB-E450-42DB-A4DA-3D61070DB2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20397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CA12CB-E450-42DB-A4DA-3D61070DB28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42338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sv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svg"/><Relationship Id="rId3" Type="http://schemas.openxmlformats.org/officeDocument/2006/relationships/hyperlink" Target="mailto:info@o2consult.com" TargetMode="External"/><Relationship Id="rId7" Type="http://schemas.openxmlformats.org/officeDocument/2006/relationships/image" Target="../media/image8.png"/><Relationship Id="rId2" Type="http://schemas.openxmlformats.org/officeDocument/2006/relationships/hyperlink" Target="https://o2consult.com/" TargetMode="External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svg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svg"/><Relationship Id="rId3" Type="http://schemas.openxmlformats.org/officeDocument/2006/relationships/image" Target="../media/image6.png"/><Relationship Id="rId7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.sv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Рисунок 21">
            <a:extLst>
              <a:ext uri="{FF2B5EF4-FFF2-40B4-BE49-F238E27FC236}">
                <a16:creationId xmlns:a16="http://schemas.microsoft.com/office/drawing/2014/main" id="{88C057C8-49BE-4C5D-B011-6051620DC36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773613" cy="6858000"/>
          </a:xfrm>
          <a:custGeom>
            <a:avLst/>
            <a:gdLst>
              <a:gd name="connsiteX0" fmla="*/ 0 w 4773613"/>
              <a:gd name="connsiteY0" fmla="*/ 0 h 6858000"/>
              <a:gd name="connsiteX1" fmla="*/ 3404833 w 4773613"/>
              <a:gd name="connsiteY1" fmla="*/ 0 h 6858000"/>
              <a:gd name="connsiteX2" fmla="*/ 3505368 w 4773613"/>
              <a:gd name="connsiteY2" fmla="*/ 101409 h 6858000"/>
              <a:gd name="connsiteX3" fmla="*/ 4768092 w 4773613"/>
              <a:gd name="connsiteY3" fmla="*/ 3192152 h 6858000"/>
              <a:gd name="connsiteX4" fmla="*/ 4773613 w 4773613"/>
              <a:gd name="connsiteY4" fmla="*/ 3431487 h 6858000"/>
              <a:gd name="connsiteX5" fmla="*/ 4773613 w 4773613"/>
              <a:gd name="connsiteY5" fmla="*/ 3445616 h 6858000"/>
              <a:gd name="connsiteX6" fmla="*/ 4768092 w 4773613"/>
              <a:gd name="connsiteY6" fmla="*/ 3684951 h 6858000"/>
              <a:gd name="connsiteX7" fmla="*/ 3505368 w 4773613"/>
              <a:gd name="connsiteY7" fmla="*/ 6775695 h 6858000"/>
              <a:gd name="connsiteX8" fmla="*/ 3423771 w 4773613"/>
              <a:gd name="connsiteY8" fmla="*/ 6858000 h 6858000"/>
              <a:gd name="connsiteX9" fmla="*/ 0 w 4773613"/>
              <a:gd name="connsiteY9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773613" h="6858000">
                <a:moveTo>
                  <a:pt x="0" y="0"/>
                </a:moveTo>
                <a:lnTo>
                  <a:pt x="3404833" y="0"/>
                </a:lnTo>
                <a:lnTo>
                  <a:pt x="3505368" y="101409"/>
                </a:lnTo>
                <a:cubicBezTo>
                  <a:pt x="4235878" y="874563"/>
                  <a:pt x="4711494" y="1968518"/>
                  <a:pt x="4768092" y="3192152"/>
                </a:cubicBezTo>
                <a:lnTo>
                  <a:pt x="4773613" y="3431487"/>
                </a:lnTo>
                <a:lnTo>
                  <a:pt x="4773613" y="3445616"/>
                </a:lnTo>
                <a:lnTo>
                  <a:pt x="4768092" y="3684951"/>
                </a:lnTo>
                <a:cubicBezTo>
                  <a:pt x="4711494" y="4908587"/>
                  <a:pt x="4235878" y="6002540"/>
                  <a:pt x="3505368" y="6775695"/>
                </a:cubicBezTo>
                <a:lnTo>
                  <a:pt x="3423771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A5F550-95AC-C14A-92C6-96AD7E5392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59629" y="2319278"/>
            <a:ext cx="5659848" cy="2387600"/>
          </a:xfrm>
        </p:spPr>
        <p:txBody>
          <a:bodyPr anchor="t"/>
          <a:lstStyle>
            <a:lvl1pPr algn="r">
              <a:defRPr sz="6000">
                <a:solidFill>
                  <a:schemeClr val="bg2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D3242B2-99D3-DA47-9DCB-0E1626032C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59629" y="4719935"/>
            <a:ext cx="5659848" cy="724383"/>
          </a:xfrm>
        </p:spPr>
        <p:txBody>
          <a:bodyPr>
            <a:normAutofit/>
          </a:bodyPr>
          <a:lstStyle>
            <a:lvl1pPr marL="0" indent="0" algn="r">
              <a:buNone/>
              <a:defRPr sz="1600" i="1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F86EABF8-E3FD-478D-B120-DFE2840A8FCB}"/>
              </a:ext>
            </a:extLst>
          </p:cNvPr>
          <p:cNvGrpSpPr/>
          <p:nvPr userDrawn="1"/>
        </p:nvGrpSpPr>
        <p:grpSpPr>
          <a:xfrm>
            <a:off x="7431485" y="562663"/>
            <a:ext cx="4120233" cy="1019175"/>
            <a:chOff x="7431485" y="562663"/>
            <a:chExt cx="4120233" cy="1019175"/>
          </a:xfrm>
        </p:grpSpPr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id="{00D0627E-3DEC-44B9-88A6-1C370F53E721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7431485" y="799922"/>
              <a:ext cx="3138947" cy="544657"/>
            </a:xfrm>
            <a:prstGeom prst="rect">
              <a:avLst/>
            </a:prstGeom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1C2367FC-C4FC-4D41-B0DB-B96FDB1005AD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799243" y="562663"/>
              <a:ext cx="752475" cy="1019175"/>
            </a:xfrm>
            <a:prstGeom prst="rect">
              <a:avLst/>
            </a:prstGeom>
          </p:spPr>
        </p:pic>
      </p:grpSp>
      <p:grpSp>
        <p:nvGrpSpPr>
          <p:cNvPr id="13" name="Группа 12">
            <a:extLst>
              <a:ext uri="{FF2B5EF4-FFF2-40B4-BE49-F238E27FC236}">
                <a16:creationId xmlns:a16="http://schemas.microsoft.com/office/drawing/2014/main" id="{E8E3B674-5198-429A-BB17-012222BF7F54}"/>
              </a:ext>
            </a:extLst>
          </p:cNvPr>
          <p:cNvGrpSpPr/>
          <p:nvPr userDrawn="1"/>
        </p:nvGrpSpPr>
        <p:grpSpPr>
          <a:xfrm>
            <a:off x="4299311" y="0"/>
            <a:ext cx="1223135" cy="6838950"/>
            <a:chOff x="4299311" y="0"/>
            <a:chExt cx="1223135" cy="6838950"/>
          </a:xfrm>
        </p:grpSpPr>
        <p:sp>
          <p:nvSpPr>
            <p:cNvPr id="14" name="Полилиния: фигура 13">
              <a:extLst>
                <a:ext uri="{FF2B5EF4-FFF2-40B4-BE49-F238E27FC236}">
                  <a16:creationId xmlns:a16="http://schemas.microsoft.com/office/drawing/2014/main" id="{DD6DF0DD-4072-491F-8625-EB3698E43252}"/>
                </a:ext>
              </a:extLst>
            </p:cNvPr>
            <p:cNvSpPr/>
            <p:nvPr/>
          </p:nvSpPr>
          <p:spPr>
            <a:xfrm>
              <a:off x="4299311" y="0"/>
              <a:ext cx="1099219" cy="6838950"/>
            </a:xfrm>
            <a:custGeom>
              <a:avLst/>
              <a:gdLst>
                <a:gd name="connsiteX0" fmla="*/ 0 w 5398530"/>
                <a:gd name="connsiteY0" fmla="*/ 0 h 6838950"/>
                <a:gd name="connsiteX1" fmla="*/ 4299311 w 5398530"/>
                <a:gd name="connsiteY1" fmla="*/ 0 h 6838950"/>
                <a:gd name="connsiteX2" fmla="*/ 4371220 w 5398530"/>
                <a:gd name="connsiteY2" fmla="*/ 96668 h 6838950"/>
                <a:gd name="connsiteX3" fmla="*/ 5398530 w 5398530"/>
                <a:gd name="connsiteY3" fmla="*/ 3429000 h 6838950"/>
                <a:gd name="connsiteX4" fmla="*/ 4371220 w 5398530"/>
                <a:gd name="connsiteY4" fmla="*/ 6761332 h 6838950"/>
                <a:gd name="connsiteX5" fmla="*/ 4313482 w 5398530"/>
                <a:gd name="connsiteY5" fmla="*/ 6838950 h 6838950"/>
                <a:gd name="connsiteX6" fmla="*/ 0 w 5398530"/>
                <a:gd name="connsiteY6" fmla="*/ 6838950 h 6838950"/>
                <a:gd name="connsiteX0" fmla="*/ 0 w 5398530"/>
                <a:gd name="connsiteY0" fmla="*/ 6838950 h 6930390"/>
                <a:gd name="connsiteX1" fmla="*/ 0 w 5398530"/>
                <a:gd name="connsiteY1" fmla="*/ 0 h 6930390"/>
                <a:gd name="connsiteX2" fmla="*/ 4299311 w 5398530"/>
                <a:gd name="connsiteY2" fmla="*/ 0 h 6930390"/>
                <a:gd name="connsiteX3" fmla="*/ 4371220 w 5398530"/>
                <a:gd name="connsiteY3" fmla="*/ 96668 h 6930390"/>
                <a:gd name="connsiteX4" fmla="*/ 5398530 w 5398530"/>
                <a:gd name="connsiteY4" fmla="*/ 3429000 h 6930390"/>
                <a:gd name="connsiteX5" fmla="*/ 4371220 w 5398530"/>
                <a:gd name="connsiteY5" fmla="*/ 6761332 h 6930390"/>
                <a:gd name="connsiteX6" fmla="*/ 4313482 w 5398530"/>
                <a:gd name="connsiteY6" fmla="*/ 6838950 h 6930390"/>
                <a:gd name="connsiteX7" fmla="*/ 91440 w 5398530"/>
                <a:gd name="connsiteY7" fmla="*/ 6930390 h 6930390"/>
                <a:gd name="connsiteX0" fmla="*/ 0 w 5398530"/>
                <a:gd name="connsiteY0" fmla="*/ 6838950 h 6838950"/>
                <a:gd name="connsiteX1" fmla="*/ 0 w 5398530"/>
                <a:gd name="connsiteY1" fmla="*/ 0 h 6838950"/>
                <a:gd name="connsiteX2" fmla="*/ 4299311 w 5398530"/>
                <a:gd name="connsiteY2" fmla="*/ 0 h 6838950"/>
                <a:gd name="connsiteX3" fmla="*/ 4371220 w 5398530"/>
                <a:gd name="connsiteY3" fmla="*/ 96668 h 6838950"/>
                <a:gd name="connsiteX4" fmla="*/ 5398530 w 5398530"/>
                <a:gd name="connsiteY4" fmla="*/ 3429000 h 6838950"/>
                <a:gd name="connsiteX5" fmla="*/ 4371220 w 5398530"/>
                <a:gd name="connsiteY5" fmla="*/ 6761332 h 6838950"/>
                <a:gd name="connsiteX6" fmla="*/ 4313482 w 5398530"/>
                <a:gd name="connsiteY6" fmla="*/ 6838950 h 6838950"/>
                <a:gd name="connsiteX0" fmla="*/ 0 w 5398530"/>
                <a:gd name="connsiteY0" fmla="*/ 0 h 6838950"/>
                <a:gd name="connsiteX1" fmla="*/ 4299311 w 5398530"/>
                <a:gd name="connsiteY1" fmla="*/ 0 h 6838950"/>
                <a:gd name="connsiteX2" fmla="*/ 4371220 w 5398530"/>
                <a:gd name="connsiteY2" fmla="*/ 96668 h 6838950"/>
                <a:gd name="connsiteX3" fmla="*/ 5398530 w 5398530"/>
                <a:gd name="connsiteY3" fmla="*/ 3429000 h 6838950"/>
                <a:gd name="connsiteX4" fmla="*/ 4371220 w 5398530"/>
                <a:gd name="connsiteY4" fmla="*/ 6761332 h 6838950"/>
                <a:gd name="connsiteX5" fmla="*/ 4313482 w 5398530"/>
                <a:gd name="connsiteY5" fmla="*/ 6838950 h 6838950"/>
                <a:gd name="connsiteX0" fmla="*/ 0 w 1099219"/>
                <a:gd name="connsiteY0" fmla="*/ 0 h 6838950"/>
                <a:gd name="connsiteX1" fmla="*/ 71909 w 1099219"/>
                <a:gd name="connsiteY1" fmla="*/ 96668 h 6838950"/>
                <a:gd name="connsiteX2" fmla="*/ 1099219 w 1099219"/>
                <a:gd name="connsiteY2" fmla="*/ 3429000 h 6838950"/>
                <a:gd name="connsiteX3" fmla="*/ 71909 w 1099219"/>
                <a:gd name="connsiteY3" fmla="*/ 6761332 h 6838950"/>
                <a:gd name="connsiteX4" fmla="*/ 14171 w 1099219"/>
                <a:gd name="connsiteY4" fmla="*/ 6838950 h 6838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9219" h="6838950">
                  <a:moveTo>
                    <a:pt x="0" y="0"/>
                  </a:moveTo>
                  <a:lnTo>
                    <a:pt x="71909" y="96668"/>
                  </a:lnTo>
                  <a:cubicBezTo>
                    <a:pt x="713691" y="1002233"/>
                    <a:pt x="1099219" y="2163189"/>
                    <a:pt x="1099219" y="3429000"/>
                  </a:cubicBezTo>
                  <a:cubicBezTo>
                    <a:pt x="1099219" y="4694811"/>
                    <a:pt x="713691" y="5855767"/>
                    <a:pt x="71909" y="6761332"/>
                  </a:cubicBezTo>
                  <a:lnTo>
                    <a:pt x="14171" y="6838950"/>
                  </a:lnTo>
                </a:path>
              </a:pathLst>
            </a:custGeom>
            <a:noFill/>
            <a:ln>
              <a:gradFill>
                <a:gsLst>
                  <a:gs pos="48000">
                    <a:schemeClr val="bg2"/>
                  </a:gs>
                  <a:gs pos="70000">
                    <a:schemeClr val="accent4">
                      <a:alpha val="60000"/>
                    </a:schemeClr>
                  </a:gs>
                  <a:gs pos="87000">
                    <a:schemeClr val="accent4">
                      <a:alpha val="17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Овал 14">
              <a:extLst>
                <a:ext uri="{FF2B5EF4-FFF2-40B4-BE49-F238E27FC236}">
                  <a16:creationId xmlns:a16="http://schemas.microsoft.com/office/drawing/2014/main" id="{C4CBF833-8F28-4FA0-B86D-8B4AFDA8AEE1}"/>
                </a:ext>
              </a:extLst>
            </p:cNvPr>
            <p:cNvSpPr/>
            <p:nvPr/>
          </p:nvSpPr>
          <p:spPr>
            <a:xfrm>
              <a:off x="4760516" y="928384"/>
              <a:ext cx="287734" cy="28773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Овал 15">
              <a:extLst>
                <a:ext uri="{FF2B5EF4-FFF2-40B4-BE49-F238E27FC236}">
                  <a16:creationId xmlns:a16="http://schemas.microsoft.com/office/drawing/2014/main" id="{75613119-AE82-4261-BFDC-E41757823FE2}"/>
                </a:ext>
              </a:extLst>
            </p:cNvPr>
            <p:cNvSpPr/>
            <p:nvPr/>
          </p:nvSpPr>
          <p:spPr>
            <a:xfrm>
              <a:off x="4642406" y="810274"/>
              <a:ext cx="523954" cy="523954"/>
            </a:xfrm>
            <a:prstGeom prst="ellipse">
              <a:avLst/>
            </a:prstGeom>
            <a:noFill/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48829AB0-9A9A-46A1-852E-E185799F107A}"/>
                </a:ext>
              </a:extLst>
            </p:cNvPr>
            <p:cNvSpPr/>
            <p:nvPr/>
          </p:nvSpPr>
          <p:spPr>
            <a:xfrm>
              <a:off x="5299573" y="3875246"/>
              <a:ext cx="158012" cy="15801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850EEEAE-5FC7-47C2-AFED-3C8136A1B62C}"/>
                </a:ext>
              </a:extLst>
            </p:cNvPr>
            <p:cNvSpPr/>
            <p:nvPr/>
          </p:nvSpPr>
          <p:spPr>
            <a:xfrm>
              <a:off x="5234712" y="3810385"/>
              <a:ext cx="287734" cy="287734"/>
            </a:xfrm>
            <a:prstGeom prst="ellipse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61B198AD-AB58-4D16-B172-53FBCD00B007}"/>
              </a:ext>
            </a:extLst>
          </p:cNvPr>
          <p:cNvSpPr/>
          <p:nvPr userDrawn="1"/>
        </p:nvSpPr>
        <p:spPr>
          <a:xfrm>
            <a:off x="6699250" y="6122045"/>
            <a:ext cx="482022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6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2020</a:t>
            </a:r>
            <a:endParaRPr lang="ru-RU" sz="1600" i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82811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Рисунок 21">
            <a:extLst>
              <a:ext uri="{FF2B5EF4-FFF2-40B4-BE49-F238E27FC236}">
                <a16:creationId xmlns:a16="http://schemas.microsoft.com/office/drawing/2014/main" id="{88C057C8-49BE-4C5D-B011-6051620DC36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773613" cy="6858000"/>
          </a:xfrm>
          <a:custGeom>
            <a:avLst/>
            <a:gdLst>
              <a:gd name="connsiteX0" fmla="*/ 0 w 4773613"/>
              <a:gd name="connsiteY0" fmla="*/ 0 h 6858000"/>
              <a:gd name="connsiteX1" fmla="*/ 3404833 w 4773613"/>
              <a:gd name="connsiteY1" fmla="*/ 0 h 6858000"/>
              <a:gd name="connsiteX2" fmla="*/ 3505368 w 4773613"/>
              <a:gd name="connsiteY2" fmla="*/ 101409 h 6858000"/>
              <a:gd name="connsiteX3" fmla="*/ 4768092 w 4773613"/>
              <a:gd name="connsiteY3" fmla="*/ 3192152 h 6858000"/>
              <a:gd name="connsiteX4" fmla="*/ 4773613 w 4773613"/>
              <a:gd name="connsiteY4" fmla="*/ 3431487 h 6858000"/>
              <a:gd name="connsiteX5" fmla="*/ 4773613 w 4773613"/>
              <a:gd name="connsiteY5" fmla="*/ 3445616 h 6858000"/>
              <a:gd name="connsiteX6" fmla="*/ 4768092 w 4773613"/>
              <a:gd name="connsiteY6" fmla="*/ 3684951 h 6858000"/>
              <a:gd name="connsiteX7" fmla="*/ 3505368 w 4773613"/>
              <a:gd name="connsiteY7" fmla="*/ 6775695 h 6858000"/>
              <a:gd name="connsiteX8" fmla="*/ 3423771 w 4773613"/>
              <a:gd name="connsiteY8" fmla="*/ 6858000 h 6858000"/>
              <a:gd name="connsiteX9" fmla="*/ 0 w 4773613"/>
              <a:gd name="connsiteY9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773613" h="6858000">
                <a:moveTo>
                  <a:pt x="0" y="0"/>
                </a:moveTo>
                <a:lnTo>
                  <a:pt x="3404833" y="0"/>
                </a:lnTo>
                <a:lnTo>
                  <a:pt x="3505368" y="101409"/>
                </a:lnTo>
                <a:cubicBezTo>
                  <a:pt x="4235878" y="874563"/>
                  <a:pt x="4711494" y="1968518"/>
                  <a:pt x="4768092" y="3192152"/>
                </a:cubicBezTo>
                <a:lnTo>
                  <a:pt x="4773613" y="3431487"/>
                </a:lnTo>
                <a:lnTo>
                  <a:pt x="4773613" y="3445616"/>
                </a:lnTo>
                <a:lnTo>
                  <a:pt x="4768092" y="3684951"/>
                </a:lnTo>
                <a:cubicBezTo>
                  <a:pt x="4711494" y="4908587"/>
                  <a:pt x="4235878" y="6002540"/>
                  <a:pt x="3505368" y="6775695"/>
                </a:cubicBezTo>
                <a:lnTo>
                  <a:pt x="3423771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A5F550-95AC-C14A-92C6-96AD7E5392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59629" y="2319278"/>
            <a:ext cx="5659848" cy="2387600"/>
          </a:xfrm>
        </p:spPr>
        <p:txBody>
          <a:bodyPr anchor="t"/>
          <a:lstStyle>
            <a:lvl1pPr algn="r">
              <a:defRPr sz="60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D3242B2-99D3-DA47-9DCB-0E1626032C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59629" y="4719935"/>
            <a:ext cx="5659848" cy="724383"/>
          </a:xfrm>
        </p:spPr>
        <p:txBody>
          <a:bodyPr>
            <a:normAutofit/>
          </a:bodyPr>
          <a:lstStyle>
            <a:lvl1pPr marL="0" indent="0" algn="r">
              <a:buNone/>
              <a:defRPr sz="1600" i="1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grpSp>
        <p:nvGrpSpPr>
          <p:cNvPr id="13" name="Группа 12">
            <a:extLst>
              <a:ext uri="{FF2B5EF4-FFF2-40B4-BE49-F238E27FC236}">
                <a16:creationId xmlns:a16="http://schemas.microsoft.com/office/drawing/2014/main" id="{E8E3B674-5198-429A-BB17-012222BF7F54}"/>
              </a:ext>
            </a:extLst>
          </p:cNvPr>
          <p:cNvGrpSpPr/>
          <p:nvPr userDrawn="1"/>
        </p:nvGrpSpPr>
        <p:grpSpPr>
          <a:xfrm>
            <a:off x="4299311" y="0"/>
            <a:ext cx="1223135" cy="6838950"/>
            <a:chOff x="4299311" y="0"/>
            <a:chExt cx="1223135" cy="6838950"/>
          </a:xfrm>
        </p:grpSpPr>
        <p:sp>
          <p:nvSpPr>
            <p:cNvPr id="14" name="Полилиния: фигура 13">
              <a:extLst>
                <a:ext uri="{FF2B5EF4-FFF2-40B4-BE49-F238E27FC236}">
                  <a16:creationId xmlns:a16="http://schemas.microsoft.com/office/drawing/2014/main" id="{DD6DF0DD-4072-491F-8625-EB3698E43252}"/>
                </a:ext>
              </a:extLst>
            </p:cNvPr>
            <p:cNvSpPr/>
            <p:nvPr/>
          </p:nvSpPr>
          <p:spPr>
            <a:xfrm>
              <a:off x="4299311" y="0"/>
              <a:ext cx="1099219" cy="6838950"/>
            </a:xfrm>
            <a:custGeom>
              <a:avLst/>
              <a:gdLst>
                <a:gd name="connsiteX0" fmla="*/ 0 w 5398530"/>
                <a:gd name="connsiteY0" fmla="*/ 0 h 6838950"/>
                <a:gd name="connsiteX1" fmla="*/ 4299311 w 5398530"/>
                <a:gd name="connsiteY1" fmla="*/ 0 h 6838950"/>
                <a:gd name="connsiteX2" fmla="*/ 4371220 w 5398530"/>
                <a:gd name="connsiteY2" fmla="*/ 96668 h 6838950"/>
                <a:gd name="connsiteX3" fmla="*/ 5398530 w 5398530"/>
                <a:gd name="connsiteY3" fmla="*/ 3429000 h 6838950"/>
                <a:gd name="connsiteX4" fmla="*/ 4371220 w 5398530"/>
                <a:gd name="connsiteY4" fmla="*/ 6761332 h 6838950"/>
                <a:gd name="connsiteX5" fmla="*/ 4313482 w 5398530"/>
                <a:gd name="connsiteY5" fmla="*/ 6838950 h 6838950"/>
                <a:gd name="connsiteX6" fmla="*/ 0 w 5398530"/>
                <a:gd name="connsiteY6" fmla="*/ 6838950 h 6838950"/>
                <a:gd name="connsiteX0" fmla="*/ 0 w 5398530"/>
                <a:gd name="connsiteY0" fmla="*/ 6838950 h 6930390"/>
                <a:gd name="connsiteX1" fmla="*/ 0 w 5398530"/>
                <a:gd name="connsiteY1" fmla="*/ 0 h 6930390"/>
                <a:gd name="connsiteX2" fmla="*/ 4299311 w 5398530"/>
                <a:gd name="connsiteY2" fmla="*/ 0 h 6930390"/>
                <a:gd name="connsiteX3" fmla="*/ 4371220 w 5398530"/>
                <a:gd name="connsiteY3" fmla="*/ 96668 h 6930390"/>
                <a:gd name="connsiteX4" fmla="*/ 5398530 w 5398530"/>
                <a:gd name="connsiteY4" fmla="*/ 3429000 h 6930390"/>
                <a:gd name="connsiteX5" fmla="*/ 4371220 w 5398530"/>
                <a:gd name="connsiteY5" fmla="*/ 6761332 h 6930390"/>
                <a:gd name="connsiteX6" fmla="*/ 4313482 w 5398530"/>
                <a:gd name="connsiteY6" fmla="*/ 6838950 h 6930390"/>
                <a:gd name="connsiteX7" fmla="*/ 91440 w 5398530"/>
                <a:gd name="connsiteY7" fmla="*/ 6930390 h 6930390"/>
                <a:gd name="connsiteX0" fmla="*/ 0 w 5398530"/>
                <a:gd name="connsiteY0" fmla="*/ 6838950 h 6838950"/>
                <a:gd name="connsiteX1" fmla="*/ 0 w 5398530"/>
                <a:gd name="connsiteY1" fmla="*/ 0 h 6838950"/>
                <a:gd name="connsiteX2" fmla="*/ 4299311 w 5398530"/>
                <a:gd name="connsiteY2" fmla="*/ 0 h 6838950"/>
                <a:gd name="connsiteX3" fmla="*/ 4371220 w 5398530"/>
                <a:gd name="connsiteY3" fmla="*/ 96668 h 6838950"/>
                <a:gd name="connsiteX4" fmla="*/ 5398530 w 5398530"/>
                <a:gd name="connsiteY4" fmla="*/ 3429000 h 6838950"/>
                <a:gd name="connsiteX5" fmla="*/ 4371220 w 5398530"/>
                <a:gd name="connsiteY5" fmla="*/ 6761332 h 6838950"/>
                <a:gd name="connsiteX6" fmla="*/ 4313482 w 5398530"/>
                <a:gd name="connsiteY6" fmla="*/ 6838950 h 6838950"/>
                <a:gd name="connsiteX0" fmla="*/ 0 w 5398530"/>
                <a:gd name="connsiteY0" fmla="*/ 0 h 6838950"/>
                <a:gd name="connsiteX1" fmla="*/ 4299311 w 5398530"/>
                <a:gd name="connsiteY1" fmla="*/ 0 h 6838950"/>
                <a:gd name="connsiteX2" fmla="*/ 4371220 w 5398530"/>
                <a:gd name="connsiteY2" fmla="*/ 96668 h 6838950"/>
                <a:gd name="connsiteX3" fmla="*/ 5398530 w 5398530"/>
                <a:gd name="connsiteY3" fmla="*/ 3429000 h 6838950"/>
                <a:gd name="connsiteX4" fmla="*/ 4371220 w 5398530"/>
                <a:gd name="connsiteY4" fmla="*/ 6761332 h 6838950"/>
                <a:gd name="connsiteX5" fmla="*/ 4313482 w 5398530"/>
                <a:gd name="connsiteY5" fmla="*/ 6838950 h 6838950"/>
                <a:gd name="connsiteX0" fmla="*/ 0 w 1099219"/>
                <a:gd name="connsiteY0" fmla="*/ 0 h 6838950"/>
                <a:gd name="connsiteX1" fmla="*/ 71909 w 1099219"/>
                <a:gd name="connsiteY1" fmla="*/ 96668 h 6838950"/>
                <a:gd name="connsiteX2" fmla="*/ 1099219 w 1099219"/>
                <a:gd name="connsiteY2" fmla="*/ 3429000 h 6838950"/>
                <a:gd name="connsiteX3" fmla="*/ 71909 w 1099219"/>
                <a:gd name="connsiteY3" fmla="*/ 6761332 h 6838950"/>
                <a:gd name="connsiteX4" fmla="*/ 14171 w 1099219"/>
                <a:gd name="connsiteY4" fmla="*/ 6838950 h 6838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9219" h="6838950">
                  <a:moveTo>
                    <a:pt x="0" y="0"/>
                  </a:moveTo>
                  <a:lnTo>
                    <a:pt x="71909" y="96668"/>
                  </a:lnTo>
                  <a:cubicBezTo>
                    <a:pt x="713691" y="1002233"/>
                    <a:pt x="1099219" y="2163189"/>
                    <a:pt x="1099219" y="3429000"/>
                  </a:cubicBezTo>
                  <a:cubicBezTo>
                    <a:pt x="1099219" y="4694811"/>
                    <a:pt x="713691" y="5855767"/>
                    <a:pt x="71909" y="6761332"/>
                  </a:cubicBezTo>
                  <a:lnTo>
                    <a:pt x="14171" y="6838950"/>
                  </a:lnTo>
                </a:path>
              </a:pathLst>
            </a:custGeom>
            <a:noFill/>
            <a:ln>
              <a:gradFill>
                <a:gsLst>
                  <a:gs pos="48000">
                    <a:schemeClr val="bg2"/>
                  </a:gs>
                  <a:gs pos="70000">
                    <a:schemeClr val="accent4">
                      <a:alpha val="60000"/>
                    </a:schemeClr>
                  </a:gs>
                  <a:gs pos="87000">
                    <a:schemeClr val="accent4">
                      <a:alpha val="64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Овал 14">
              <a:extLst>
                <a:ext uri="{FF2B5EF4-FFF2-40B4-BE49-F238E27FC236}">
                  <a16:creationId xmlns:a16="http://schemas.microsoft.com/office/drawing/2014/main" id="{C4CBF833-8F28-4FA0-B86D-8B4AFDA8AEE1}"/>
                </a:ext>
              </a:extLst>
            </p:cNvPr>
            <p:cNvSpPr/>
            <p:nvPr/>
          </p:nvSpPr>
          <p:spPr>
            <a:xfrm>
              <a:off x="4760516" y="928384"/>
              <a:ext cx="287734" cy="28773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Овал 15">
              <a:extLst>
                <a:ext uri="{FF2B5EF4-FFF2-40B4-BE49-F238E27FC236}">
                  <a16:creationId xmlns:a16="http://schemas.microsoft.com/office/drawing/2014/main" id="{75613119-AE82-4261-BFDC-E41757823FE2}"/>
                </a:ext>
              </a:extLst>
            </p:cNvPr>
            <p:cNvSpPr/>
            <p:nvPr/>
          </p:nvSpPr>
          <p:spPr>
            <a:xfrm>
              <a:off x="4642406" y="810274"/>
              <a:ext cx="523954" cy="523954"/>
            </a:xfrm>
            <a:prstGeom prst="ellipse">
              <a:avLst/>
            </a:prstGeom>
            <a:noFill/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48829AB0-9A9A-46A1-852E-E185799F107A}"/>
                </a:ext>
              </a:extLst>
            </p:cNvPr>
            <p:cNvSpPr/>
            <p:nvPr/>
          </p:nvSpPr>
          <p:spPr>
            <a:xfrm>
              <a:off x="5299573" y="3875246"/>
              <a:ext cx="158012" cy="15801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850EEEAE-5FC7-47C2-AFED-3C8136A1B62C}"/>
                </a:ext>
              </a:extLst>
            </p:cNvPr>
            <p:cNvSpPr/>
            <p:nvPr/>
          </p:nvSpPr>
          <p:spPr>
            <a:xfrm>
              <a:off x="5234712" y="3810385"/>
              <a:ext cx="287734" cy="287734"/>
            </a:xfrm>
            <a:prstGeom prst="ellipse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61B198AD-AB58-4D16-B172-53FBCD00B007}"/>
              </a:ext>
            </a:extLst>
          </p:cNvPr>
          <p:cNvSpPr/>
          <p:nvPr userDrawn="1"/>
        </p:nvSpPr>
        <p:spPr>
          <a:xfrm>
            <a:off x="6699250" y="6122045"/>
            <a:ext cx="482022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6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2020</a:t>
            </a:r>
            <a:endParaRPr lang="ru-RU" sz="1600" i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AA83CD73-E723-44A3-A2B0-401C1B4D767E}"/>
              </a:ext>
            </a:extLst>
          </p:cNvPr>
          <p:cNvGrpSpPr/>
          <p:nvPr userDrawn="1"/>
        </p:nvGrpSpPr>
        <p:grpSpPr>
          <a:xfrm>
            <a:off x="7431485" y="562663"/>
            <a:ext cx="4120233" cy="1019175"/>
            <a:chOff x="7431485" y="562663"/>
            <a:chExt cx="4120233" cy="1019175"/>
          </a:xfrm>
        </p:grpSpPr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1C2367FC-C4FC-4D41-B0DB-B96FDB1005AD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10799243" y="562663"/>
              <a:ext cx="752475" cy="1019175"/>
            </a:xfrm>
            <a:prstGeom prst="rect">
              <a:avLst/>
            </a:prstGeom>
          </p:spPr>
        </p:pic>
        <p:grpSp>
          <p:nvGrpSpPr>
            <p:cNvPr id="4" name="Группа 3">
              <a:extLst>
                <a:ext uri="{FF2B5EF4-FFF2-40B4-BE49-F238E27FC236}">
                  <a16:creationId xmlns:a16="http://schemas.microsoft.com/office/drawing/2014/main" id="{8B31A0C6-31F2-4A8C-BA8E-F28DFE61C174}"/>
                </a:ext>
              </a:extLst>
            </p:cNvPr>
            <p:cNvGrpSpPr/>
            <p:nvPr userDrawn="1"/>
          </p:nvGrpSpPr>
          <p:grpSpPr>
            <a:xfrm>
              <a:off x="7431485" y="799922"/>
              <a:ext cx="3138947" cy="544657"/>
              <a:chOff x="7431485" y="799922"/>
              <a:chExt cx="3138947" cy="544657"/>
            </a:xfrm>
          </p:grpSpPr>
          <p:pic>
            <p:nvPicPr>
              <p:cNvPr id="21" name="Рисунок 20">
                <a:extLst>
                  <a:ext uri="{FF2B5EF4-FFF2-40B4-BE49-F238E27FC236}">
                    <a16:creationId xmlns:a16="http://schemas.microsoft.com/office/drawing/2014/main" id="{E04A1B81-339D-4546-B832-12B050D4FDFC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7431485" y="799922"/>
                <a:ext cx="3138947" cy="544657"/>
              </a:xfrm>
              <a:custGeom>
                <a:avLst/>
                <a:gdLst>
                  <a:gd name="connsiteX0" fmla="*/ 0 w 3138947"/>
                  <a:gd name="connsiteY0" fmla="*/ 0 h 544657"/>
                  <a:gd name="connsiteX1" fmla="*/ 3138947 w 3138947"/>
                  <a:gd name="connsiteY1" fmla="*/ 0 h 544657"/>
                  <a:gd name="connsiteX2" fmla="*/ 3138947 w 3138947"/>
                  <a:gd name="connsiteY2" fmla="*/ 544657 h 544657"/>
                  <a:gd name="connsiteX3" fmla="*/ 450785 w 3138947"/>
                  <a:gd name="connsiteY3" fmla="*/ 544657 h 544657"/>
                  <a:gd name="connsiteX4" fmla="*/ 450785 w 3138947"/>
                  <a:gd name="connsiteY4" fmla="*/ 304978 h 544657"/>
                  <a:gd name="connsiteX5" fmla="*/ 287752 w 3138947"/>
                  <a:gd name="connsiteY5" fmla="*/ 304978 h 544657"/>
                  <a:gd name="connsiteX6" fmla="*/ 287752 w 3138947"/>
                  <a:gd name="connsiteY6" fmla="*/ 544657 h 544657"/>
                  <a:gd name="connsiteX7" fmla="*/ 0 w 3138947"/>
                  <a:gd name="connsiteY7" fmla="*/ 544657 h 544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138947" h="544657">
                    <a:moveTo>
                      <a:pt x="0" y="0"/>
                    </a:moveTo>
                    <a:lnTo>
                      <a:pt x="3138947" y="0"/>
                    </a:lnTo>
                    <a:lnTo>
                      <a:pt x="3138947" y="544657"/>
                    </a:lnTo>
                    <a:lnTo>
                      <a:pt x="450785" y="544657"/>
                    </a:lnTo>
                    <a:lnTo>
                      <a:pt x="450785" y="304978"/>
                    </a:lnTo>
                    <a:lnTo>
                      <a:pt x="287752" y="304978"/>
                    </a:lnTo>
                    <a:lnTo>
                      <a:pt x="287752" y="544657"/>
                    </a:lnTo>
                    <a:lnTo>
                      <a:pt x="0" y="544657"/>
                    </a:lnTo>
                    <a:close/>
                  </a:path>
                </a:pathLst>
              </a:custGeom>
            </p:spPr>
          </p:pic>
          <p:pic>
            <p:nvPicPr>
              <p:cNvPr id="23" name="Рисунок 22">
                <a:extLst>
                  <a:ext uri="{FF2B5EF4-FFF2-40B4-BE49-F238E27FC236}">
                    <a16:creationId xmlns:a16="http://schemas.microsoft.com/office/drawing/2014/main" id="{D792A2CA-6CEE-41F0-BCE3-C2EC97F9B2D8}"/>
                  </a:ext>
                </a:extLst>
              </p:cNvPr>
              <p:cNvPicPr>
                <a:picLocks noChangeAspect="1"/>
              </p:cNvPicPr>
              <p:nvPr userDrawn="1"/>
            </p:nvPicPr>
            <p:blipFill rotWithShape="1"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rcRect l="9167" r="85639"/>
              <a:stretch/>
            </p:blipFill>
            <p:spPr>
              <a:xfrm>
                <a:off x="7719237" y="799922"/>
                <a:ext cx="163033" cy="544657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2226832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0D24F2C-94F4-A449-AC31-FFC3512162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5433675-CF37-2F4D-9F31-69FFAE0E40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EEF5FE5-140B-4C41-B9FA-17381A8F7C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E443AD-55A4-274D-A5E4-DEAA54557C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78A26FC-B316-E44F-B530-73CA347306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97DD7-FF82-E14E-AD87-2F20A695AE97}" type="slidenum">
              <a:rPr lang="ru-RU" smtClean="0"/>
              <a:t>‹#›</a:t>
            </a:fld>
            <a:endParaRPr lang="ru-RU"/>
          </a:p>
        </p:txBody>
      </p:sp>
      <p:sp>
        <p:nvSpPr>
          <p:cNvPr id="8" name="Рисунок 7">
            <a:extLst>
              <a:ext uri="{FF2B5EF4-FFF2-40B4-BE49-F238E27FC236}">
                <a16:creationId xmlns:a16="http://schemas.microsoft.com/office/drawing/2014/main" id="{EBE21E6B-4D98-428D-AA05-7DC95586F3C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1335" y="365125"/>
            <a:ext cx="1517583" cy="3340602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2145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7DA47E-8839-E74C-BCB2-9407DE5738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6A5846B-8F95-8240-B2C6-7AC17A83AF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E3F68FE-A2B4-1244-9DD5-AD5D057191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D744169-0289-D746-B65D-E157AB2C15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A9981D1-A815-C549-98C4-91B2F7E0D3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97DD7-FF82-E14E-AD87-2F20A695AE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7882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5C5C0A2C-2484-4C0D-941E-CD6111288E55}"/>
              </a:ext>
            </a:extLst>
          </p:cNvPr>
          <p:cNvCxnSpPr/>
          <p:nvPr userDrawn="1"/>
        </p:nvCxnSpPr>
        <p:spPr>
          <a:xfrm>
            <a:off x="838200" y="5762625"/>
            <a:ext cx="10515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B97D52BE-69FA-4F2D-9F0A-C28F29004315}"/>
              </a:ext>
            </a:extLst>
          </p:cNvPr>
          <p:cNvSpPr/>
          <p:nvPr userDrawn="1"/>
        </p:nvSpPr>
        <p:spPr>
          <a:xfrm>
            <a:off x="838200" y="0"/>
            <a:ext cx="10515600" cy="13652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A75EE32C-3D19-4319-ADFD-867846546F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65125"/>
            <a:ext cx="10515600" cy="1006475"/>
          </a:xfrm>
        </p:spPr>
        <p:txBody>
          <a:bodyPr lIns="0">
            <a:normAutofit/>
          </a:bodyPr>
          <a:lstStyle>
            <a:lvl1pPr>
              <a:defRPr sz="2800" b="1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C6DFC-B9E7-4B7B-A204-EBC7328C5F56}"/>
              </a:ext>
            </a:extLst>
          </p:cNvPr>
          <p:cNvSpPr txBox="1"/>
          <p:nvPr userDrawn="1"/>
        </p:nvSpPr>
        <p:spPr>
          <a:xfrm>
            <a:off x="1371600" y="6076689"/>
            <a:ext cx="3440365" cy="429348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ru-RU"/>
            </a:defPPr>
            <a:lvl1pPr>
              <a:defRPr sz="73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/>
              <a:t>Профессиональный советник для вашего бизнеса</a:t>
            </a:r>
          </a:p>
          <a:p>
            <a:pPr lvl="0"/>
            <a:r>
              <a:rPr lang="en-US" b="0"/>
              <a:t>©</a:t>
            </a:r>
            <a:r>
              <a:rPr lang="ru-RU" b="0"/>
              <a:t> </a:t>
            </a:r>
            <a:r>
              <a:rPr lang="en-US" b="0"/>
              <a:t>O2 Consulting 20</a:t>
            </a:r>
            <a:r>
              <a:rPr lang="ru-RU" b="0"/>
              <a:t>20</a:t>
            </a:r>
            <a:r>
              <a:rPr lang="en-US" b="0"/>
              <a:t>. ® O2 Consulting </a:t>
            </a:r>
            <a:r>
              <a:rPr lang="ru-RU" b="0"/>
              <a:t>является товарным знаком,</a:t>
            </a:r>
          </a:p>
          <a:p>
            <a:pPr lvl="0"/>
            <a:r>
              <a:rPr lang="ru-RU" b="0"/>
              <a:t>зарегистрированным по законодательству РФ. Все права защищены.</a:t>
            </a:r>
          </a:p>
        </p:txBody>
      </p:sp>
      <p:grpSp>
        <p:nvGrpSpPr>
          <p:cNvPr id="13" name="Группа 12">
            <a:extLst>
              <a:ext uri="{FF2B5EF4-FFF2-40B4-BE49-F238E27FC236}">
                <a16:creationId xmlns:a16="http://schemas.microsoft.com/office/drawing/2014/main" id="{A4FD57C9-1E8A-4AA2-B59A-AAB83E5099BC}"/>
              </a:ext>
            </a:extLst>
          </p:cNvPr>
          <p:cNvGrpSpPr/>
          <p:nvPr userDrawn="1"/>
        </p:nvGrpSpPr>
        <p:grpSpPr>
          <a:xfrm>
            <a:off x="10820400" y="0"/>
            <a:ext cx="1223135" cy="6838950"/>
            <a:chOff x="4299311" y="0"/>
            <a:chExt cx="1223135" cy="6838950"/>
          </a:xfrm>
        </p:grpSpPr>
        <p:sp>
          <p:nvSpPr>
            <p:cNvPr id="14" name="Полилиния: фигура 13">
              <a:extLst>
                <a:ext uri="{FF2B5EF4-FFF2-40B4-BE49-F238E27FC236}">
                  <a16:creationId xmlns:a16="http://schemas.microsoft.com/office/drawing/2014/main" id="{A78A4163-F8C3-4C6A-9283-8E300234F8DD}"/>
                </a:ext>
              </a:extLst>
            </p:cNvPr>
            <p:cNvSpPr/>
            <p:nvPr/>
          </p:nvSpPr>
          <p:spPr>
            <a:xfrm>
              <a:off x="4299311" y="0"/>
              <a:ext cx="1099219" cy="6838950"/>
            </a:xfrm>
            <a:custGeom>
              <a:avLst/>
              <a:gdLst>
                <a:gd name="connsiteX0" fmla="*/ 0 w 5398530"/>
                <a:gd name="connsiteY0" fmla="*/ 0 h 6838950"/>
                <a:gd name="connsiteX1" fmla="*/ 4299311 w 5398530"/>
                <a:gd name="connsiteY1" fmla="*/ 0 h 6838950"/>
                <a:gd name="connsiteX2" fmla="*/ 4371220 w 5398530"/>
                <a:gd name="connsiteY2" fmla="*/ 96668 h 6838950"/>
                <a:gd name="connsiteX3" fmla="*/ 5398530 w 5398530"/>
                <a:gd name="connsiteY3" fmla="*/ 3429000 h 6838950"/>
                <a:gd name="connsiteX4" fmla="*/ 4371220 w 5398530"/>
                <a:gd name="connsiteY4" fmla="*/ 6761332 h 6838950"/>
                <a:gd name="connsiteX5" fmla="*/ 4313482 w 5398530"/>
                <a:gd name="connsiteY5" fmla="*/ 6838950 h 6838950"/>
                <a:gd name="connsiteX6" fmla="*/ 0 w 5398530"/>
                <a:gd name="connsiteY6" fmla="*/ 6838950 h 6838950"/>
                <a:gd name="connsiteX0" fmla="*/ 0 w 5398530"/>
                <a:gd name="connsiteY0" fmla="*/ 6838950 h 6930390"/>
                <a:gd name="connsiteX1" fmla="*/ 0 w 5398530"/>
                <a:gd name="connsiteY1" fmla="*/ 0 h 6930390"/>
                <a:gd name="connsiteX2" fmla="*/ 4299311 w 5398530"/>
                <a:gd name="connsiteY2" fmla="*/ 0 h 6930390"/>
                <a:gd name="connsiteX3" fmla="*/ 4371220 w 5398530"/>
                <a:gd name="connsiteY3" fmla="*/ 96668 h 6930390"/>
                <a:gd name="connsiteX4" fmla="*/ 5398530 w 5398530"/>
                <a:gd name="connsiteY4" fmla="*/ 3429000 h 6930390"/>
                <a:gd name="connsiteX5" fmla="*/ 4371220 w 5398530"/>
                <a:gd name="connsiteY5" fmla="*/ 6761332 h 6930390"/>
                <a:gd name="connsiteX6" fmla="*/ 4313482 w 5398530"/>
                <a:gd name="connsiteY6" fmla="*/ 6838950 h 6930390"/>
                <a:gd name="connsiteX7" fmla="*/ 91440 w 5398530"/>
                <a:gd name="connsiteY7" fmla="*/ 6930390 h 6930390"/>
                <a:gd name="connsiteX0" fmla="*/ 0 w 5398530"/>
                <a:gd name="connsiteY0" fmla="*/ 6838950 h 6838950"/>
                <a:gd name="connsiteX1" fmla="*/ 0 w 5398530"/>
                <a:gd name="connsiteY1" fmla="*/ 0 h 6838950"/>
                <a:gd name="connsiteX2" fmla="*/ 4299311 w 5398530"/>
                <a:gd name="connsiteY2" fmla="*/ 0 h 6838950"/>
                <a:gd name="connsiteX3" fmla="*/ 4371220 w 5398530"/>
                <a:gd name="connsiteY3" fmla="*/ 96668 h 6838950"/>
                <a:gd name="connsiteX4" fmla="*/ 5398530 w 5398530"/>
                <a:gd name="connsiteY4" fmla="*/ 3429000 h 6838950"/>
                <a:gd name="connsiteX5" fmla="*/ 4371220 w 5398530"/>
                <a:gd name="connsiteY5" fmla="*/ 6761332 h 6838950"/>
                <a:gd name="connsiteX6" fmla="*/ 4313482 w 5398530"/>
                <a:gd name="connsiteY6" fmla="*/ 6838950 h 6838950"/>
                <a:gd name="connsiteX0" fmla="*/ 0 w 5398530"/>
                <a:gd name="connsiteY0" fmla="*/ 0 h 6838950"/>
                <a:gd name="connsiteX1" fmla="*/ 4299311 w 5398530"/>
                <a:gd name="connsiteY1" fmla="*/ 0 h 6838950"/>
                <a:gd name="connsiteX2" fmla="*/ 4371220 w 5398530"/>
                <a:gd name="connsiteY2" fmla="*/ 96668 h 6838950"/>
                <a:gd name="connsiteX3" fmla="*/ 5398530 w 5398530"/>
                <a:gd name="connsiteY3" fmla="*/ 3429000 h 6838950"/>
                <a:gd name="connsiteX4" fmla="*/ 4371220 w 5398530"/>
                <a:gd name="connsiteY4" fmla="*/ 6761332 h 6838950"/>
                <a:gd name="connsiteX5" fmla="*/ 4313482 w 5398530"/>
                <a:gd name="connsiteY5" fmla="*/ 6838950 h 6838950"/>
                <a:gd name="connsiteX0" fmla="*/ 0 w 1099219"/>
                <a:gd name="connsiteY0" fmla="*/ 0 h 6838950"/>
                <a:gd name="connsiteX1" fmla="*/ 71909 w 1099219"/>
                <a:gd name="connsiteY1" fmla="*/ 96668 h 6838950"/>
                <a:gd name="connsiteX2" fmla="*/ 1099219 w 1099219"/>
                <a:gd name="connsiteY2" fmla="*/ 3429000 h 6838950"/>
                <a:gd name="connsiteX3" fmla="*/ 71909 w 1099219"/>
                <a:gd name="connsiteY3" fmla="*/ 6761332 h 6838950"/>
                <a:gd name="connsiteX4" fmla="*/ 14171 w 1099219"/>
                <a:gd name="connsiteY4" fmla="*/ 6838950 h 6838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9219" h="6838950">
                  <a:moveTo>
                    <a:pt x="0" y="0"/>
                  </a:moveTo>
                  <a:lnTo>
                    <a:pt x="71909" y="96668"/>
                  </a:lnTo>
                  <a:cubicBezTo>
                    <a:pt x="713691" y="1002233"/>
                    <a:pt x="1099219" y="2163189"/>
                    <a:pt x="1099219" y="3429000"/>
                  </a:cubicBezTo>
                  <a:cubicBezTo>
                    <a:pt x="1099219" y="4694811"/>
                    <a:pt x="713691" y="5855767"/>
                    <a:pt x="71909" y="6761332"/>
                  </a:cubicBezTo>
                  <a:lnTo>
                    <a:pt x="14171" y="6838950"/>
                  </a:lnTo>
                </a:path>
              </a:pathLst>
            </a:custGeom>
            <a:noFill/>
            <a:ln>
              <a:gradFill>
                <a:gsLst>
                  <a:gs pos="48000">
                    <a:schemeClr val="bg2"/>
                  </a:gs>
                  <a:gs pos="70000">
                    <a:schemeClr val="accent4"/>
                  </a:gs>
                  <a:gs pos="87000">
                    <a:schemeClr val="accent4">
                      <a:alpha val="79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Овал 14">
              <a:extLst>
                <a:ext uri="{FF2B5EF4-FFF2-40B4-BE49-F238E27FC236}">
                  <a16:creationId xmlns:a16="http://schemas.microsoft.com/office/drawing/2014/main" id="{C3CAC16D-240A-40CD-8FD3-1820406A8F8E}"/>
                </a:ext>
              </a:extLst>
            </p:cNvPr>
            <p:cNvSpPr/>
            <p:nvPr/>
          </p:nvSpPr>
          <p:spPr>
            <a:xfrm>
              <a:off x="4760516" y="928384"/>
              <a:ext cx="287734" cy="28773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Овал 15">
              <a:extLst>
                <a:ext uri="{FF2B5EF4-FFF2-40B4-BE49-F238E27FC236}">
                  <a16:creationId xmlns:a16="http://schemas.microsoft.com/office/drawing/2014/main" id="{7F167F01-1BC4-49E2-8A8E-7CFE1B6E1145}"/>
                </a:ext>
              </a:extLst>
            </p:cNvPr>
            <p:cNvSpPr/>
            <p:nvPr/>
          </p:nvSpPr>
          <p:spPr>
            <a:xfrm>
              <a:off x="4642406" y="810274"/>
              <a:ext cx="523954" cy="523954"/>
            </a:xfrm>
            <a:prstGeom prst="ellipse">
              <a:avLst/>
            </a:prstGeom>
            <a:noFill/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FF7C380F-9376-4E21-A272-072EBFF43A1F}"/>
                </a:ext>
              </a:extLst>
            </p:cNvPr>
            <p:cNvSpPr/>
            <p:nvPr/>
          </p:nvSpPr>
          <p:spPr>
            <a:xfrm>
              <a:off x="5299573" y="3875246"/>
              <a:ext cx="158012" cy="15801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DADD9D12-8A99-4DDA-9CDE-45E6E90E86A7}"/>
                </a:ext>
              </a:extLst>
            </p:cNvPr>
            <p:cNvSpPr/>
            <p:nvPr/>
          </p:nvSpPr>
          <p:spPr>
            <a:xfrm>
              <a:off x="5234712" y="3810385"/>
              <a:ext cx="287734" cy="287734"/>
            </a:xfrm>
            <a:prstGeom prst="ellipse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59E7209-84FB-444E-8534-957A428B8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86392" y="6129363"/>
            <a:ext cx="324000" cy="324000"/>
          </a:xfrm>
          <a:prstGeom prst="ellipse">
            <a:avLst/>
          </a:prstGeom>
          <a:solidFill>
            <a:schemeClr val="bg2"/>
          </a:solidFill>
        </p:spPr>
        <p:txBody>
          <a:bodyPr wrap="none" lIns="0" tIns="0" rIns="0" bIns="0">
            <a:no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3097DD7-FF82-E14E-AD87-2F20A695AE97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6DBABEE1-8AE5-4536-8138-F1A1F0F2A58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38199" y="6070007"/>
            <a:ext cx="326863" cy="442712"/>
          </a:xfrm>
          <a:prstGeom prst="rect">
            <a:avLst/>
          </a:prstGeom>
        </p:spPr>
      </p:pic>
      <p:sp>
        <p:nvSpPr>
          <p:cNvPr id="20" name="TextBox 19">
            <a:hlinkClick r:id="" action="ppaction://noaction"/>
            <a:extLst>
              <a:ext uri="{FF2B5EF4-FFF2-40B4-BE49-F238E27FC236}">
                <a16:creationId xmlns:a16="http://schemas.microsoft.com/office/drawing/2014/main" id="{227A26CC-6B0F-4C78-BF04-F5EC87CB9E17}"/>
              </a:ext>
            </a:extLst>
          </p:cNvPr>
          <p:cNvSpPr txBox="1"/>
          <p:nvPr userDrawn="1"/>
        </p:nvSpPr>
        <p:spPr>
          <a:xfrm>
            <a:off x="10986392" y="6487428"/>
            <a:ext cx="806291" cy="158728"/>
          </a:xfrm>
          <a:prstGeom prst="rect">
            <a:avLst/>
          </a:prstGeom>
          <a:noFill/>
        </p:spPr>
        <p:txBody>
          <a:bodyPr wrap="none" lIns="0" tIns="0" rIns="36000" bIns="0" rtlCol="0">
            <a:noAutofit/>
          </a:bodyPr>
          <a:lstStyle/>
          <a:p>
            <a:pPr algn="r"/>
            <a:r>
              <a:rPr lang="ru-RU" sz="800" i="1">
                <a:solidFill>
                  <a:schemeClr val="bg2"/>
                </a:solidFill>
              </a:rPr>
              <a:t>к оглавлению </a:t>
            </a:r>
            <a:r>
              <a:rPr lang="en-US" sz="800" i="1">
                <a:solidFill>
                  <a:schemeClr val="bg2"/>
                </a:solidFill>
              </a:rPr>
              <a:t>&gt;</a:t>
            </a:r>
            <a:endParaRPr lang="ru-RU" sz="800" i="1">
              <a:solidFill>
                <a:schemeClr val="bg2"/>
              </a:solidFill>
            </a:endParaRPr>
          </a:p>
        </p:txBody>
      </p:sp>
      <p:sp>
        <p:nvSpPr>
          <p:cNvPr id="21" name="TextBox 20">
            <a:hlinkClick r:id="" action="ppaction://noaction"/>
            <a:extLst>
              <a:ext uri="{FF2B5EF4-FFF2-40B4-BE49-F238E27FC236}">
                <a16:creationId xmlns:a16="http://schemas.microsoft.com/office/drawing/2014/main" id="{6C4D242A-67E3-450A-B662-F39E0D688E00}"/>
              </a:ext>
            </a:extLst>
          </p:cNvPr>
          <p:cNvSpPr txBox="1"/>
          <p:nvPr userDrawn="1"/>
        </p:nvSpPr>
        <p:spPr>
          <a:xfrm>
            <a:off x="821228" y="186159"/>
            <a:ext cx="806291" cy="158728"/>
          </a:xfrm>
          <a:prstGeom prst="rect">
            <a:avLst/>
          </a:prstGeom>
          <a:noFill/>
        </p:spPr>
        <p:txBody>
          <a:bodyPr wrap="none" lIns="0" tIns="0" rIns="36000" bIns="0" rtlCol="0">
            <a:noAutofit/>
          </a:bodyPr>
          <a:lstStyle/>
          <a:p>
            <a:pPr algn="r"/>
            <a:r>
              <a:rPr lang="ru-RU" sz="800" i="1">
                <a:solidFill>
                  <a:schemeClr val="bg2"/>
                </a:solidFill>
              </a:rPr>
              <a:t>к оглавлению </a:t>
            </a:r>
            <a:r>
              <a:rPr lang="en-US" sz="800" i="1">
                <a:solidFill>
                  <a:schemeClr val="bg2"/>
                </a:solidFill>
              </a:rPr>
              <a:t>&gt;</a:t>
            </a:r>
            <a:endParaRPr lang="ru-RU" sz="800" i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242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5C5C0A2C-2484-4C0D-941E-CD6111288E55}"/>
              </a:ext>
            </a:extLst>
          </p:cNvPr>
          <p:cNvCxnSpPr/>
          <p:nvPr userDrawn="1"/>
        </p:nvCxnSpPr>
        <p:spPr>
          <a:xfrm>
            <a:off x="838200" y="5762625"/>
            <a:ext cx="10515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B97D52BE-69FA-4F2D-9F0A-C28F29004315}"/>
              </a:ext>
            </a:extLst>
          </p:cNvPr>
          <p:cNvSpPr/>
          <p:nvPr userDrawn="1"/>
        </p:nvSpPr>
        <p:spPr>
          <a:xfrm>
            <a:off x="838200" y="0"/>
            <a:ext cx="10515600" cy="13652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A75EE32C-3D19-4319-ADFD-867846546F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65125"/>
            <a:ext cx="10515600" cy="1006475"/>
          </a:xfrm>
        </p:spPr>
        <p:txBody>
          <a:bodyPr lIns="0">
            <a:normAutofit/>
          </a:bodyPr>
          <a:lstStyle>
            <a:lvl1pPr>
              <a:defRPr sz="2800" b="1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C6DFC-B9E7-4B7B-A204-EBC7328C5F56}"/>
              </a:ext>
            </a:extLst>
          </p:cNvPr>
          <p:cNvSpPr txBox="1"/>
          <p:nvPr userDrawn="1"/>
        </p:nvSpPr>
        <p:spPr>
          <a:xfrm>
            <a:off x="1371600" y="6076689"/>
            <a:ext cx="3440365" cy="429348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ru-RU"/>
            </a:defPPr>
            <a:lvl1pPr>
              <a:defRPr sz="73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/>
              <a:t>Профессиональный советник для вашего бизнеса</a:t>
            </a:r>
          </a:p>
          <a:p>
            <a:pPr lvl="0"/>
            <a:r>
              <a:rPr lang="en-US" b="0"/>
              <a:t>©</a:t>
            </a:r>
            <a:r>
              <a:rPr lang="ru-RU" b="0"/>
              <a:t> </a:t>
            </a:r>
            <a:r>
              <a:rPr lang="en-US" b="0"/>
              <a:t>O2 Consulting 20</a:t>
            </a:r>
            <a:r>
              <a:rPr lang="ru-RU" b="0"/>
              <a:t>23</a:t>
            </a:r>
            <a:r>
              <a:rPr lang="en-US" b="0"/>
              <a:t>. ® O2 Consulting </a:t>
            </a:r>
            <a:r>
              <a:rPr lang="ru-RU" b="0"/>
              <a:t>является товарным знаком,</a:t>
            </a:r>
          </a:p>
          <a:p>
            <a:pPr lvl="0"/>
            <a:r>
              <a:rPr lang="ru-RU" b="0"/>
              <a:t>зарегистрированным по законодательству РФ. Все права защищены.</a:t>
            </a:r>
          </a:p>
        </p:txBody>
      </p:sp>
      <p:grpSp>
        <p:nvGrpSpPr>
          <p:cNvPr id="13" name="Группа 12">
            <a:extLst>
              <a:ext uri="{FF2B5EF4-FFF2-40B4-BE49-F238E27FC236}">
                <a16:creationId xmlns:a16="http://schemas.microsoft.com/office/drawing/2014/main" id="{A4FD57C9-1E8A-4AA2-B59A-AAB83E5099BC}"/>
              </a:ext>
            </a:extLst>
          </p:cNvPr>
          <p:cNvGrpSpPr/>
          <p:nvPr userDrawn="1"/>
        </p:nvGrpSpPr>
        <p:grpSpPr>
          <a:xfrm>
            <a:off x="10820400" y="0"/>
            <a:ext cx="1223135" cy="6838950"/>
            <a:chOff x="4299311" y="0"/>
            <a:chExt cx="1223135" cy="6838950"/>
          </a:xfrm>
        </p:grpSpPr>
        <p:sp>
          <p:nvSpPr>
            <p:cNvPr id="14" name="Полилиния: фигура 13">
              <a:extLst>
                <a:ext uri="{FF2B5EF4-FFF2-40B4-BE49-F238E27FC236}">
                  <a16:creationId xmlns:a16="http://schemas.microsoft.com/office/drawing/2014/main" id="{A78A4163-F8C3-4C6A-9283-8E300234F8DD}"/>
                </a:ext>
              </a:extLst>
            </p:cNvPr>
            <p:cNvSpPr/>
            <p:nvPr/>
          </p:nvSpPr>
          <p:spPr>
            <a:xfrm>
              <a:off x="4299311" y="0"/>
              <a:ext cx="1099219" cy="6838950"/>
            </a:xfrm>
            <a:custGeom>
              <a:avLst/>
              <a:gdLst>
                <a:gd name="connsiteX0" fmla="*/ 0 w 5398530"/>
                <a:gd name="connsiteY0" fmla="*/ 0 h 6838950"/>
                <a:gd name="connsiteX1" fmla="*/ 4299311 w 5398530"/>
                <a:gd name="connsiteY1" fmla="*/ 0 h 6838950"/>
                <a:gd name="connsiteX2" fmla="*/ 4371220 w 5398530"/>
                <a:gd name="connsiteY2" fmla="*/ 96668 h 6838950"/>
                <a:gd name="connsiteX3" fmla="*/ 5398530 w 5398530"/>
                <a:gd name="connsiteY3" fmla="*/ 3429000 h 6838950"/>
                <a:gd name="connsiteX4" fmla="*/ 4371220 w 5398530"/>
                <a:gd name="connsiteY4" fmla="*/ 6761332 h 6838950"/>
                <a:gd name="connsiteX5" fmla="*/ 4313482 w 5398530"/>
                <a:gd name="connsiteY5" fmla="*/ 6838950 h 6838950"/>
                <a:gd name="connsiteX6" fmla="*/ 0 w 5398530"/>
                <a:gd name="connsiteY6" fmla="*/ 6838950 h 6838950"/>
                <a:gd name="connsiteX0" fmla="*/ 0 w 5398530"/>
                <a:gd name="connsiteY0" fmla="*/ 6838950 h 6930390"/>
                <a:gd name="connsiteX1" fmla="*/ 0 w 5398530"/>
                <a:gd name="connsiteY1" fmla="*/ 0 h 6930390"/>
                <a:gd name="connsiteX2" fmla="*/ 4299311 w 5398530"/>
                <a:gd name="connsiteY2" fmla="*/ 0 h 6930390"/>
                <a:gd name="connsiteX3" fmla="*/ 4371220 w 5398530"/>
                <a:gd name="connsiteY3" fmla="*/ 96668 h 6930390"/>
                <a:gd name="connsiteX4" fmla="*/ 5398530 w 5398530"/>
                <a:gd name="connsiteY4" fmla="*/ 3429000 h 6930390"/>
                <a:gd name="connsiteX5" fmla="*/ 4371220 w 5398530"/>
                <a:gd name="connsiteY5" fmla="*/ 6761332 h 6930390"/>
                <a:gd name="connsiteX6" fmla="*/ 4313482 w 5398530"/>
                <a:gd name="connsiteY6" fmla="*/ 6838950 h 6930390"/>
                <a:gd name="connsiteX7" fmla="*/ 91440 w 5398530"/>
                <a:gd name="connsiteY7" fmla="*/ 6930390 h 6930390"/>
                <a:gd name="connsiteX0" fmla="*/ 0 w 5398530"/>
                <a:gd name="connsiteY0" fmla="*/ 6838950 h 6838950"/>
                <a:gd name="connsiteX1" fmla="*/ 0 w 5398530"/>
                <a:gd name="connsiteY1" fmla="*/ 0 h 6838950"/>
                <a:gd name="connsiteX2" fmla="*/ 4299311 w 5398530"/>
                <a:gd name="connsiteY2" fmla="*/ 0 h 6838950"/>
                <a:gd name="connsiteX3" fmla="*/ 4371220 w 5398530"/>
                <a:gd name="connsiteY3" fmla="*/ 96668 h 6838950"/>
                <a:gd name="connsiteX4" fmla="*/ 5398530 w 5398530"/>
                <a:gd name="connsiteY4" fmla="*/ 3429000 h 6838950"/>
                <a:gd name="connsiteX5" fmla="*/ 4371220 w 5398530"/>
                <a:gd name="connsiteY5" fmla="*/ 6761332 h 6838950"/>
                <a:gd name="connsiteX6" fmla="*/ 4313482 w 5398530"/>
                <a:gd name="connsiteY6" fmla="*/ 6838950 h 6838950"/>
                <a:gd name="connsiteX0" fmla="*/ 0 w 5398530"/>
                <a:gd name="connsiteY0" fmla="*/ 0 h 6838950"/>
                <a:gd name="connsiteX1" fmla="*/ 4299311 w 5398530"/>
                <a:gd name="connsiteY1" fmla="*/ 0 h 6838950"/>
                <a:gd name="connsiteX2" fmla="*/ 4371220 w 5398530"/>
                <a:gd name="connsiteY2" fmla="*/ 96668 h 6838950"/>
                <a:gd name="connsiteX3" fmla="*/ 5398530 w 5398530"/>
                <a:gd name="connsiteY3" fmla="*/ 3429000 h 6838950"/>
                <a:gd name="connsiteX4" fmla="*/ 4371220 w 5398530"/>
                <a:gd name="connsiteY4" fmla="*/ 6761332 h 6838950"/>
                <a:gd name="connsiteX5" fmla="*/ 4313482 w 5398530"/>
                <a:gd name="connsiteY5" fmla="*/ 6838950 h 6838950"/>
                <a:gd name="connsiteX0" fmla="*/ 0 w 1099219"/>
                <a:gd name="connsiteY0" fmla="*/ 0 h 6838950"/>
                <a:gd name="connsiteX1" fmla="*/ 71909 w 1099219"/>
                <a:gd name="connsiteY1" fmla="*/ 96668 h 6838950"/>
                <a:gd name="connsiteX2" fmla="*/ 1099219 w 1099219"/>
                <a:gd name="connsiteY2" fmla="*/ 3429000 h 6838950"/>
                <a:gd name="connsiteX3" fmla="*/ 71909 w 1099219"/>
                <a:gd name="connsiteY3" fmla="*/ 6761332 h 6838950"/>
                <a:gd name="connsiteX4" fmla="*/ 14171 w 1099219"/>
                <a:gd name="connsiteY4" fmla="*/ 6838950 h 6838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9219" h="6838950">
                  <a:moveTo>
                    <a:pt x="0" y="0"/>
                  </a:moveTo>
                  <a:lnTo>
                    <a:pt x="71909" y="96668"/>
                  </a:lnTo>
                  <a:cubicBezTo>
                    <a:pt x="713691" y="1002233"/>
                    <a:pt x="1099219" y="2163189"/>
                    <a:pt x="1099219" y="3429000"/>
                  </a:cubicBezTo>
                  <a:cubicBezTo>
                    <a:pt x="1099219" y="4694811"/>
                    <a:pt x="713691" y="5855767"/>
                    <a:pt x="71909" y="6761332"/>
                  </a:cubicBezTo>
                  <a:lnTo>
                    <a:pt x="14171" y="6838950"/>
                  </a:lnTo>
                </a:path>
              </a:pathLst>
            </a:custGeom>
            <a:noFill/>
            <a:ln>
              <a:gradFill>
                <a:gsLst>
                  <a:gs pos="48000">
                    <a:schemeClr val="bg2"/>
                  </a:gs>
                  <a:gs pos="70000">
                    <a:schemeClr val="accent4"/>
                  </a:gs>
                  <a:gs pos="87000">
                    <a:schemeClr val="accent4">
                      <a:alpha val="79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Овал 14">
              <a:extLst>
                <a:ext uri="{FF2B5EF4-FFF2-40B4-BE49-F238E27FC236}">
                  <a16:creationId xmlns:a16="http://schemas.microsoft.com/office/drawing/2014/main" id="{C3CAC16D-240A-40CD-8FD3-1820406A8F8E}"/>
                </a:ext>
              </a:extLst>
            </p:cNvPr>
            <p:cNvSpPr/>
            <p:nvPr/>
          </p:nvSpPr>
          <p:spPr>
            <a:xfrm>
              <a:off x="4760516" y="928384"/>
              <a:ext cx="287734" cy="28773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Овал 15">
              <a:extLst>
                <a:ext uri="{FF2B5EF4-FFF2-40B4-BE49-F238E27FC236}">
                  <a16:creationId xmlns:a16="http://schemas.microsoft.com/office/drawing/2014/main" id="{7F167F01-1BC4-49E2-8A8E-7CFE1B6E1145}"/>
                </a:ext>
              </a:extLst>
            </p:cNvPr>
            <p:cNvSpPr/>
            <p:nvPr/>
          </p:nvSpPr>
          <p:spPr>
            <a:xfrm>
              <a:off x="4642406" y="810274"/>
              <a:ext cx="523954" cy="523954"/>
            </a:xfrm>
            <a:prstGeom prst="ellipse">
              <a:avLst/>
            </a:prstGeom>
            <a:noFill/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FF7C380F-9376-4E21-A272-072EBFF43A1F}"/>
                </a:ext>
              </a:extLst>
            </p:cNvPr>
            <p:cNvSpPr/>
            <p:nvPr/>
          </p:nvSpPr>
          <p:spPr>
            <a:xfrm>
              <a:off x="5299573" y="3875246"/>
              <a:ext cx="158012" cy="15801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DADD9D12-8A99-4DDA-9CDE-45E6E90E86A7}"/>
                </a:ext>
              </a:extLst>
            </p:cNvPr>
            <p:cNvSpPr/>
            <p:nvPr/>
          </p:nvSpPr>
          <p:spPr>
            <a:xfrm>
              <a:off x="5234712" y="3810385"/>
              <a:ext cx="287734" cy="287734"/>
            </a:xfrm>
            <a:prstGeom prst="ellipse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59E7209-84FB-444E-8534-957A428B8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86392" y="6129363"/>
            <a:ext cx="324000" cy="324000"/>
          </a:xfrm>
          <a:prstGeom prst="ellipse">
            <a:avLst/>
          </a:prstGeom>
          <a:solidFill>
            <a:schemeClr val="bg2"/>
          </a:solidFill>
        </p:spPr>
        <p:txBody>
          <a:bodyPr wrap="none" lIns="0" tIns="0" rIns="0" bIns="0">
            <a:no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3097DD7-FF82-E14E-AD87-2F20A695AE97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6DBABEE1-8AE5-4536-8138-F1A1F0F2A58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38199" y="6070007"/>
            <a:ext cx="326863" cy="442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510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Объект 5">
            <a:extLst>
              <a:ext uri="{FF2B5EF4-FFF2-40B4-BE49-F238E27FC236}">
                <a16:creationId xmlns:a16="http://schemas.microsoft.com/office/drawing/2014/main" id="{63467676-519E-4176-BEF9-B145A332362B}"/>
              </a:ext>
            </a:extLst>
          </p:cNvPr>
          <p:cNvSpPr txBox="1">
            <a:spLocks/>
          </p:cNvSpPr>
          <p:nvPr userDrawn="1"/>
        </p:nvSpPr>
        <p:spPr>
          <a:xfrm>
            <a:off x="7645400" y="0"/>
            <a:ext cx="4546600" cy="6857999"/>
          </a:xfrm>
          <a:prstGeom prst="rect">
            <a:avLst/>
          </a:prstGeom>
          <a:solidFill>
            <a:schemeClr val="accent2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1260000" rIns="1152000" bIns="9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ru-RU" sz="1200">
              <a:solidFill>
                <a:schemeClr val="bg1"/>
              </a:solidFill>
            </a:endParaRP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5C5C0A2C-2484-4C0D-941E-CD6111288E55}"/>
              </a:ext>
            </a:extLst>
          </p:cNvPr>
          <p:cNvCxnSpPr>
            <a:cxnSpLocks/>
          </p:cNvCxnSpPr>
          <p:nvPr userDrawn="1"/>
        </p:nvCxnSpPr>
        <p:spPr>
          <a:xfrm>
            <a:off x="838200" y="5762625"/>
            <a:ext cx="68072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B97D52BE-69FA-4F2D-9F0A-C28F29004315}"/>
              </a:ext>
            </a:extLst>
          </p:cNvPr>
          <p:cNvSpPr/>
          <p:nvPr userDrawn="1"/>
        </p:nvSpPr>
        <p:spPr>
          <a:xfrm>
            <a:off x="838200" y="0"/>
            <a:ext cx="10515600" cy="13652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A75EE32C-3D19-4319-ADFD-867846546F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65125"/>
            <a:ext cx="10515600" cy="1006475"/>
          </a:xfrm>
        </p:spPr>
        <p:txBody>
          <a:bodyPr lIns="0">
            <a:normAutofit/>
          </a:bodyPr>
          <a:lstStyle>
            <a:lvl1pPr>
              <a:defRPr sz="2800" b="1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grpSp>
        <p:nvGrpSpPr>
          <p:cNvPr id="13" name="Группа 12">
            <a:extLst>
              <a:ext uri="{FF2B5EF4-FFF2-40B4-BE49-F238E27FC236}">
                <a16:creationId xmlns:a16="http://schemas.microsoft.com/office/drawing/2014/main" id="{A4FD57C9-1E8A-4AA2-B59A-AAB83E5099BC}"/>
              </a:ext>
            </a:extLst>
          </p:cNvPr>
          <p:cNvGrpSpPr/>
          <p:nvPr userDrawn="1"/>
        </p:nvGrpSpPr>
        <p:grpSpPr>
          <a:xfrm>
            <a:off x="10820400" y="0"/>
            <a:ext cx="1223135" cy="6838950"/>
            <a:chOff x="4299311" y="0"/>
            <a:chExt cx="1223135" cy="6838950"/>
          </a:xfrm>
        </p:grpSpPr>
        <p:sp>
          <p:nvSpPr>
            <p:cNvPr id="14" name="Полилиния: фигура 13">
              <a:extLst>
                <a:ext uri="{FF2B5EF4-FFF2-40B4-BE49-F238E27FC236}">
                  <a16:creationId xmlns:a16="http://schemas.microsoft.com/office/drawing/2014/main" id="{A78A4163-F8C3-4C6A-9283-8E300234F8DD}"/>
                </a:ext>
              </a:extLst>
            </p:cNvPr>
            <p:cNvSpPr/>
            <p:nvPr/>
          </p:nvSpPr>
          <p:spPr>
            <a:xfrm>
              <a:off x="4299311" y="0"/>
              <a:ext cx="1099219" cy="6838950"/>
            </a:xfrm>
            <a:custGeom>
              <a:avLst/>
              <a:gdLst>
                <a:gd name="connsiteX0" fmla="*/ 0 w 5398530"/>
                <a:gd name="connsiteY0" fmla="*/ 0 h 6838950"/>
                <a:gd name="connsiteX1" fmla="*/ 4299311 w 5398530"/>
                <a:gd name="connsiteY1" fmla="*/ 0 h 6838950"/>
                <a:gd name="connsiteX2" fmla="*/ 4371220 w 5398530"/>
                <a:gd name="connsiteY2" fmla="*/ 96668 h 6838950"/>
                <a:gd name="connsiteX3" fmla="*/ 5398530 w 5398530"/>
                <a:gd name="connsiteY3" fmla="*/ 3429000 h 6838950"/>
                <a:gd name="connsiteX4" fmla="*/ 4371220 w 5398530"/>
                <a:gd name="connsiteY4" fmla="*/ 6761332 h 6838950"/>
                <a:gd name="connsiteX5" fmla="*/ 4313482 w 5398530"/>
                <a:gd name="connsiteY5" fmla="*/ 6838950 h 6838950"/>
                <a:gd name="connsiteX6" fmla="*/ 0 w 5398530"/>
                <a:gd name="connsiteY6" fmla="*/ 6838950 h 6838950"/>
                <a:gd name="connsiteX0" fmla="*/ 0 w 5398530"/>
                <a:gd name="connsiteY0" fmla="*/ 6838950 h 6930390"/>
                <a:gd name="connsiteX1" fmla="*/ 0 w 5398530"/>
                <a:gd name="connsiteY1" fmla="*/ 0 h 6930390"/>
                <a:gd name="connsiteX2" fmla="*/ 4299311 w 5398530"/>
                <a:gd name="connsiteY2" fmla="*/ 0 h 6930390"/>
                <a:gd name="connsiteX3" fmla="*/ 4371220 w 5398530"/>
                <a:gd name="connsiteY3" fmla="*/ 96668 h 6930390"/>
                <a:gd name="connsiteX4" fmla="*/ 5398530 w 5398530"/>
                <a:gd name="connsiteY4" fmla="*/ 3429000 h 6930390"/>
                <a:gd name="connsiteX5" fmla="*/ 4371220 w 5398530"/>
                <a:gd name="connsiteY5" fmla="*/ 6761332 h 6930390"/>
                <a:gd name="connsiteX6" fmla="*/ 4313482 w 5398530"/>
                <a:gd name="connsiteY6" fmla="*/ 6838950 h 6930390"/>
                <a:gd name="connsiteX7" fmla="*/ 91440 w 5398530"/>
                <a:gd name="connsiteY7" fmla="*/ 6930390 h 6930390"/>
                <a:gd name="connsiteX0" fmla="*/ 0 w 5398530"/>
                <a:gd name="connsiteY0" fmla="*/ 6838950 h 6838950"/>
                <a:gd name="connsiteX1" fmla="*/ 0 w 5398530"/>
                <a:gd name="connsiteY1" fmla="*/ 0 h 6838950"/>
                <a:gd name="connsiteX2" fmla="*/ 4299311 w 5398530"/>
                <a:gd name="connsiteY2" fmla="*/ 0 h 6838950"/>
                <a:gd name="connsiteX3" fmla="*/ 4371220 w 5398530"/>
                <a:gd name="connsiteY3" fmla="*/ 96668 h 6838950"/>
                <a:gd name="connsiteX4" fmla="*/ 5398530 w 5398530"/>
                <a:gd name="connsiteY4" fmla="*/ 3429000 h 6838950"/>
                <a:gd name="connsiteX5" fmla="*/ 4371220 w 5398530"/>
                <a:gd name="connsiteY5" fmla="*/ 6761332 h 6838950"/>
                <a:gd name="connsiteX6" fmla="*/ 4313482 w 5398530"/>
                <a:gd name="connsiteY6" fmla="*/ 6838950 h 6838950"/>
                <a:gd name="connsiteX0" fmla="*/ 0 w 5398530"/>
                <a:gd name="connsiteY0" fmla="*/ 0 h 6838950"/>
                <a:gd name="connsiteX1" fmla="*/ 4299311 w 5398530"/>
                <a:gd name="connsiteY1" fmla="*/ 0 h 6838950"/>
                <a:gd name="connsiteX2" fmla="*/ 4371220 w 5398530"/>
                <a:gd name="connsiteY2" fmla="*/ 96668 h 6838950"/>
                <a:gd name="connsiteX3" fmla="*/ 5398530 w 5398530"/>
                <a:gd name="connsiteY3" fmla="*/ 3429000 h 6838950"/>
                <a:gd name="connsiteX4" fmla="*/ 4371220 w 5398530"/>
                <a:gd name="connsiteY4" fmla="*/ 6761332 h 6838950"/>
                <a:gd name="connsiteX5" fmla="*/ 4313482 w 5398530"/>
                <a:gd name="connsiteY5" fmla="*/ 6838950 h 6838950"/>
                <a:gd name="connsiteX0" fmla="*/ 0 w 1099219"/>
                <a:gd name="connsiteY0" fmla="*/ 0 h 6838950"/>
                <a:gd name="connsiteX1" fmla="*/ 71909 w 1099219"/>
                <a:gd name="connsiteY1" fmla="*/ 96668 h 6838950"/>
                <a:gd name="connsiteX2" fmla="*/ 1099219 w 1099219"/>
                <a:gd name="connsiteY2" fmla="*/ 3429000 h 6838950"/>
                <a:gd name="connsiteX3" fmla="*/ 71909 w 1099219"/>
                <a:gd name="connsiteY3" fmla="*/ 6761332 h 6838950"/>
                <a:gd name="connsiteX4" fmla="*/ 14171 w 1099219"/>
                <a:gd name="connsiteY4" fmla="*/ 6838950 h 6838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9219" h="6838950">
                  <a:moveTo>
                    <a:pt x="0" y="0"/>
                  </a:moveTo>
                  <a:lnTo>
                    <a:pt x="71909" y="96668"/>
                  </a:lnTo>
                  <a:cubicBezTo>
                    <a:pt x="713691" y="1002233"/>
                    <a:pt x="1099219" y="2163189"/>
                    <a:pt x="1099219" y="3429000"/>
                  </a:cubicBezTo>
                  <a:cubicBezTo>
                    <a:pt x="1099219" y="4694811"/>
                    <a:pt x="713691" y="5855767"/>
                    <a:pt x="71909" y="6761332"/>
                  </a:cubicBezTo>
                  <a:lnTo>
                    <a:pt x="14171" y="6838950"/>
                  </a:lnTo>
                </a:path>
              </a:pathLst>
            </a:custGeom>
            <a:noFill/>
            <a:ln>
              <a:gradFill>
                <a:gsLst>
                  <a:gs pos="48000">
                    <a:schemeClr val="bg2"/>
                  </a:gs>
                  <a:gs pos="70000">
                    <a:schemeClr val="accent4">
                      <a:alpha val="60000"/>
                    </a:schemeClr>
                  </a:gs>
                  <a:gs pos="87000">
                    <a:schemeClr val="accent4">
                      <a:alpha val="17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Овал 14">
              <a:extLst>
                <a:ext uri="{FF2B5EF4-FFF2-40B4-BE49-F238E27FC236}">
                  <a16:creationId xmlns:a16="http://schemas.microsoft.com/office/drawing/2014/main" id="{C3CAC16D-240A-40CD-8FD3-1820406A8F8E}"/>
                </a:ext>
              </a:extLst>
            </p:cNvPr>
            <p:cNvSpPr/>
            <p:nvPr/>
          </p:nvSpPr>
          <p:spPr>
            <a:xfrm>
              <a:off x="4760516" y="928384"/>
              <a:ext cx="287734" cy="28773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Овал 15">
              <a:extLst>
                <a:ext uri="{FF2B5EF4-FFF2-40B4-BE49-F238E27FC236}">
                  <a16:creationId xmlns:a16="http://schemas.microsoft.com/office/drawing/2014/main" id="{7F167F01-1BC4-49E2-8A8E-7CFE1B6E1145}"/>
                </a:ext>
              </a:extLst>
            </p:cNvPr>
            <p:cNvSpPr/>
            <p:nvPr/>
          </p:nvSpPr>
          <p:spPr>
            <a:xfrm>
              <a:off x="4642406" y="810274"/>
              <a:ext cx="523954" cy="523954"/>
            </a:xfrm>
            <a:prstGeom prst="ellipse">
              <a:avLst/>
            </a:prstGeom>
            <a:noFill/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FF7C380F-9376-4E21-A272-072EBFF43A1F}"/>
                </a:ext>
              </a:extLst>
            </p:cNvPr>
            <p:cNvSpPr/>
            <p:nvPr/>
          </p:nvSpPr>
          <p:spPr>
            <a:xfrm>
              <a:off x="5299573" y="3875246"/>
              <a:ext cx="158012" cy="15801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DADD9D12-8A99-4DDA-9CDE-45E6E90E86A7}"/>
                </a:ext>
              </a:extLst>
            </p:cNvPr>
            <p:cNvSpPr/>
            <p:nvPr/>
          </p:nvSpPr>
          <p:spPr>
            <a:xfrm>
              <a:off x="5234712" y="3810385"/>
              <a:ext cx="287734" cy="287734"/>
            </a:xfrm>
            <a:prstGeom prst="ellipse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cxnSp>
        <p:nvCxnSpPr>
          <p:cNvPr id="20" name="Прямая соединительная линия 19">
            <a:extLst>
              <a:ext uri="{FF2B5EF4-FFF2-40B4-BE49-F238E27FC236}">
                <a16:creationId xmlns:a16="http://schemas.microsoft.com/office/drawing/2014/main" id="{AAD707B3-42AA-459E-95F2-617FF1CAF1D3}"/>
              </a:ext>
            </a:extLst>
          </p:cNvPr>
          <p:cNvCxnSpPr>
            <a:cxnSpLocks/>
          </p:cNvCxnSpPr>
          <p:nvPr userDrawn="1"/>
        </p:nvCxnSpPr>
        <p:spPr>
          <a:xfrm>
            <a:off x="7645400" y="5762625"/>
            <a:ext cx="37084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29FB6B02-93A9-4C11-B3AE-A0AB44AB334E}"/>
              </a:ext>
            </a:extLst>
          </p:cNvPr>
          <p:cNvSpPr txBox="1"/>
          <p:nvPr userDrawn="1"/>
        </p:nvSpPr>
        <p:spPr>
          <a:xfrm>
            <a:off x="1371600" y="6076689"/>
            <a:ext cx="3440365" cy="429348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ru-RU"/>
            </a:defPPr>
            <a:lvl1pPr>
              <a:defRPr sz="73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/>
              <a:t>Профессиональный советник для вашего бизнеса</a:t>
            </a:r>
          </a:p>
          <a:p>
            <a:pPr lvl="0"/>
            <a:r>
              <a:rPr lang="en-US" b="0"/>
              <a:t>©</a:t>
            </a:r>
            <a:r>
              <a:rPr lang="ru-RU" b="0"/>
              <a:t> </a:t>
            </a:r>
            <a:r>
              <a:rPr lang="en-US" b="0"/>
              <a:t>O2 Consulting 20</a:t>
            </a:r>
            <a:r>
              <a:rPr lang="ru-RU" b="0"/>
              <a:t>21</a:t>
            </a:r>
            <a:r>
              <a:rPr lang="en-US" b="0"/>
              <a:t>. ® O2 Consulting </a:t>
            </a:r>
            <a:r>
              <a:rPr lang="ru-RU" b="0"/>
              <a:t>является товарным знаком,</a:t>
            </a:r>
          </a:p>
          <a:p>
            <a:pPr lvl="0"/>
            <a:r>
              <a:rPr lang="ru-RU" b="0"/>
              <a:t>зарегистрированным по законодательству РФ. Все права защищены.</a:t>
            </a:r>
          </a:p>
        </p:txBody>
      </p:sp>
      <p:sp>
        <p:nvSpPr>
          <p:cNvPr id="22" name="Номер слайда 3">
            <a:extLst>
              <a:ext uri="{FF2B5EF4-FFF2-40B4-BE49-F238E27FC236}">
                <a16:creationId xmlns:a16="http://schemas.microsoft.com/office/drawing/2014/main" id="{810A29A2-B821-408B-BEC9-82A07CB28F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86392" y="6129363"/>
            <a:ext cx="324000" cy="324000"/>
          </a:xfrm>
          <a:prstGeom prst="ellipse">
            <a:avLst/>
          </a:prstGeom>
          <a:solidFill>
            <a:schemeClr val="bg2"/>
          </a:solidFill>
        </p:spPr>
        <p:txBody>
          <a:bodyPr wrap="none" lIns="0" tIns="0" rIns="0" bIns="0">
            <a:no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3097DD7-FF82-E14E-AD87-2F20A695AE97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908E9A54-E282-4053-BC77-0841F99F22F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38199" y="6070007"/>
            <a:ext cx="326863" cy="442712"/>
          </a:xfrm>
          <a:prstGeom prst="rect">
            <a:avLst/>
          </a:prstGeom>
        </p:spPr>
      </p:pic>
      <p:sp>
        <p:nvSpPr>
          <p:cNvPr id="25" name="TextBox 24">
            <a:hlinkClick r:id="" action="ppaction://noaction"/>
            <a:extLst>
              <a:ext uri="{FF2B5EF4-FFF2-40B4-BE49-F238E27FC236}">
                <a16:creationId xmlns:a16="http://schemas.microsoft.com/office/drawing/2014/main" id="{FD8C811D-BDCD-48F9-BC82-7ABCE6D0EA33}"/>
              </a:ext>
            </a:extLst>
          </p:cNvPr>
          <p:cNvSpPr txBox="1"/>
          <p:nvPr userDrawn="1"/>
        </p:nvSpPr>
        <p:spPr>
          <a:xfrm>
            <a:off x="821228" y="186159"/>
            <a:ext cx="806291" cy="158728"/>
          </a:xfrm>
          <a:prstGeom prst="rect">
            <a:avLst/>
          </a:prstGeom>
          <a:noFill/>
        </p:spPr>
        <p:txBody>
          <a:bodyPr wrap="none" lIns="0" tIns="0" rIns="36000" bIns="0" rtlCol="0">
            <a:noAutofit/>
          </a:bodyPr>
          <a:lstStyle/>
          <a:p>
            <a:pPr algn="r"/>
            <a:r>
              <a:rPr lang="ru-RU" sz="800" i="1">
                <a:solidFill>
                  <a:schemeClr val="bg2"/>
                </a:solidFill>
              </a:rPr>
              <a:t>к оглавлению </a:t>
            </a:r>
            <a:r>
              <a:rPr lang="en-US" sz="800" i="1">
                <a:solidFill>
                  <a:schemeClr val="bg2"/>
                </a:solidFill>
              </a:rPr>
              <a:t>&gt;</a:t>
            </a:r>
            <a:endParaRPr lang="ru-RU" sz="800" i="1">
              <a:solidFill>
                <a:schemeClr val="bg2"/>
              </a:solidFill>
            </a:endParaRPr>
          </a:p>
        </p:txBody>
      </p:sp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1726C394-E00D-4FA2-A8CE-D2DE0B0B0DF6}"/>
              </a:ext>
            </a:extLst>
          </p:cNvPr>
          <p:cNvGrpSpPr/>
          <p:nvPr userDrawn="1"/>
        </p:nvGrpSpPr>
        <p:grpSpPr>
          <a:xfrm>
            <a:off x="415691" y="197918"/>
            <a:ext cx="318318" cy="135210"/>
            <a:chOff x="415690" y="1796960"/>
            <a:chExt cx="7982265" cy="3390571"/>
          </a:xfrm>
        </p:grpSpPr>
        <p:sp>
          <p:nvSpPr>
            <p:cNvPr id="28" name="Прямоугольник: скругленные углы 27">
              <a:extLst>
                <a:ext uri="{FF2B5EF4-FFF2-40B4-BE49-F238E27FC236}">
                  <a16:creationId xmlns:a16="http://schemas.microsoft.com/office/drawing/2014/main" id="{6F5C31B0-2B8F-456C-85B2-06FC8930E932}"/>
                </a:ext>
              </a:extLst>
            </p:cNvPr>
            <p:cNvSpPr/>
            <p:nvPr userDrawn="1"/>
          </p:nvSpPr>
          <p:spPr>
            <a:xfrm>
              <a:off x="2463963" y="3021955"/>
              <a:ext cx="1837445" cy="941306"/>
            </a:xfrm>
            <a:prstGeom prst="roundRect">
              <a:avLst/>
            </a:prstGeom>
            <a:solidFill>
              <a:srgbClr val="3F718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803275"/>
              <a:endParaRPr lang="ru-RU" sz="1200">
                <a:solidFill>
                  <a:schemeClr val="bg1"/>
                </a:solidFill>
              </a:endParaRPr>
            </a:p>
          </p:txBody>
        </p:sp>
        <p:sp>
          <p:nvSpPr>
            <p:cNvPr id="29" name="Прямоугольник: скругленные углы 28">
              <a:extLst>
                <a:ext uri="{FF2B5EF4-FFF2-40B4-BE49-F238E27FC236}">
                  <a16:creationId xmlns:a16="http://schemas.microsoft.com/office/drawing/2014/main" id="{FA4B288D-A399-45EE-8046-422AD2526423}"/>
                </a:ext>
              </a:extLst>
            </p:cNvPr>
            <p:cNvSpPr/>
            <p:nvPr userDrawn="1"/>
          </p:nvSpPr>
          <p:spPr>
            <a:xfrm>
              <a:off x="4512237" y="3023972"/>
              <a:ext cx="1837445" cy="941306"/>
            </a:xfrm>
            <a:prstGeom prst="roundRect">
              <a:avLst/>
            </a:prstGeom>
            <a:solidFill>
              <a:srgbClr val="3F718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803275"/>
              <a:endParaRPr lang="ru-RU" sz="1200">
                <a:solidFill>
                  <a:schemeClr val="bg1"/>
                </a:solidFill>
              </a:endParaRPr>
            </a:p>
          </p:txBody>
        </p:sp>
        <p:sp>
          <p:nvSpPr>
            <p:cNvPr id="30" name="Прямоугольник: скругленные углы 29">
              <a:extLst>
                <a:ext uri="{FF2B5EF4-FFF2-40B4-BE49-F238E27FC236}">
                  <a16:creationId xmlns:a16="http://schemas.microsoft.com/office/drawing/2014/main" id="{4231700E-95EB-4E15-A005-E4C190ACEAD4}"/>
                </a:ext>
              </a:extLst>
            </p:cNvPr>
            <p:cNvSpPr/>
            <p:nvPr userDrawn="1"/>
          </p:nvSpPr>
          <p:spPr>
            <a:xfrm>
              <a:off x="415690" y="4246225"/>
              <a:ext cx="1837445" cy="941306"/>
            </a:xfrm>
            <a:prstGeom prst="roundRect">
              <a:avLst/>
            </a:prstGeom>
            <a:solidFill>
              <a:schemeClr val="accent2">
                <a:lumMod val="50000"/>
                <a:lumOff val="50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803275"/>
              <a:endParaRPr lang="ru-RU" sz="1200">
                <a:solidFill>
                  <a:schemeClr val="bg1"/>
                </a:solidFill>
              </a:endParaRPr>
            </a:p>
          </p:txBody>
        </p:sp>
        <p:sp>
          <p:nvSpPr>
            <p:cNvPr id="31" name="Прямоугольник: скругленные углы 30">
              <a:extLst>
                <a:ext uri="{FF2B5EF4-FFF2-40B4-BE49-F238E27FC236}">
                  <a16:creationId xmlns:a16="http://schemas.microsoft.com/office/drawing/2014/main" id="{E4DAE515-C8BB-44B3-801A-33F84EF6AA56}"/>
                </a:ext>
              </a:extLst>
            </p:cNvPr>
            <p:cNvSpPr/>
            <p:nvPr userDrawn="1"/>
          </p:nvSpPr>
          <p:spPr>
            <a:xfrm>
              <a:off x="2463963" y="4246225"/>
              <a:ext cx="1837445" cy="941306"/>
            </a:xfrm>
            <a:prstGeom prst="roundRect">
              <a:avLst/>
            </a:prstGeom>
            <a:solidFill>
              <a:schemeClr val="accent2">
                <a:lumMod val="50000"/>
                <a:lumOff val="50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803275"/>
              <a:endParaRPr lang="ru-RU" sz="1200">
                <a:solidFill>
                  <a:schemeClr val="bg1"/>
                </a:solidFill>
              </a:endParaRPr>
            </a:p>
          </p:txBody>
        </p:sp>
        <p:sp>
          <p:nvSpPr>
            <p:cNvPr id="32" name="Прямоугольник: скругленные углы 31">
              <a:extLst>
                <a:ext uri="{FF2B5EF4-FFF2-40B4-BE49-F238E27FC236}">
                  <a16:creationId xmlns:a16="http://schemas.microsoft.com/office/drawing/2014/main" id="{BB8981EE-76BA-4428-984C-CF760BC192C7}"/>
                </a:ext>
              </a:extLst>
            </p:cNvPr>
            <p:cNvSpPr/>
            <p:nvPr userDrawn="1"/>
          </p:nvSpPr>
          <p:spPr>
            <a:xfrm>
              <a:off x="6560510" y="4246225"/>
              <a:ext cx="1837445" cy="941306"/>
            </a:xfrm>
            <a:prstGeom prst="roundRect">
              <a:avLst/>
            </a:prstGeom>
            <a:solidFill>
              <a:schemeClr val="accent2">
                <a:lumMod val="50000"/>
                <a:lumOff val="50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Ins="36000" rtlCol="0" anchor="ctr"/>
            <a:lstStyle/>
            <a:p>
              <a:pPr marL="803275"/>
              <a:endParaRPr lang="ru-RU" sz="1200">
                <a:solidFill>
                  <a:schemeClr val="bg1"/>
                </a:solidFill>
              </a:endParaRPr>
            </a:p>
          </p:txBody>
        </p:sp>
        <p:sp>
          <p:nvSpPr>
            <p:cNvPr id="33" name="Прямоугольник: скругленные углы 32">
              <a:extLst>
                <a:ext uri="{FF2B5EF4-FFF2-40B4-BE49-F238E27FC236}">
                  <a16:creationId xmlns:a16="http://schemas.microsoft.com/office/drawing/2014/main" id="{BAA58B25-6CEE-4780-BD28-5581B7B5C950}"/>
                </a:ext>
              </a:extLst>
            </p:cNvPr>
            <p:cNvSpPr/>
            <p:nvPr userDrawn="1"/>
          </p:nvSpPr>
          <p:spPr>
            <a:xfrm>
              <a:off x="4512237" y="4246225"/>
              <a:ext cx="1837445" cy="941306"/>
            </a:xfrm>
            <a:prstGeom prst="roundRect">
              <a:avLst/>
            </a:prstGeom>
            <a:solidFill>
              <a:schemeClr val="accent2">
                <a:lumMod val="50000"/>
                <a:lumOff val="50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803275"/>
              <a:endParaRPr lang="ru-RU" sz="1200">
                <a:solidFill>
                  <a:schemeClr val="bg1"/>
                </a:solidFill>
              </a:endParaRPr>
            </a:p>
          </p:txBody>
        </p:sp>
        <p:sp>
          <p:nvSpPr>
            <p:cNvPr id="34" name="Прямоугольник: скругленные углы 33">
              <a:extLst>
                <a:ext uri="{FF2B5EF4-FFF2-40B4-BE49-F238E27FC236}">
                  <a16:creationId xmlns:a16="http://schemas.microsoft.com/office/drawing/2014/main" id="{E0EE8657-271F-4C68-A6F8-C141382F1065}"/>
                </a:ext>
              </a:extLst>
            </p:cNvPr>
            <p:cNvSpPr/>
            <p:nvPr userDrawn="1"/>
          </p:nvSpPr>
          <p:spPr>
            <a:xfrm>
              <a:off x="6560510" y="3023972"/>
              <a:ext cx="1837445" cy="941306"/>
            </a:xfrm>
            <a:prstGeom prst="roundRect">
              <a:avLst/>
            </a:prstGeom>
            <a:solidFill>
              <a:srgbClr val="3F718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803275"/>
              <a:endParaRPr lang="ru-RU" sz="1200">
                <a:solidFill>
                  <a:schemeClr val="bg1"/>
                </a:solidFill>
              </a:endParaRPr>
            </a:p>
          </p:txBody>
        </p:sp>
        <p:sp>
          <p:nvSpPr>
            <p:cNvPr id="35" name="Прямоугольник: скругленные углы 34">
              <a:extLst>
                <a:ext uri="{FF2B5EF4-FFF2-40B4-BE49-F238E27FC236}">
                  <a16:creationId xmlns:a16="http://schemas.microsoft.com/office/drawing/2014/main" id="{3DBFBBEE-94E2-48AE-83FB-6D5015AFA4E4}"/>
                </a:ext>
              </a:extLst>
            </p:cNvPr>
            <p:cNvSpPr/>
            <p:nvPr userDrawn="1"/>
          </p:nvSpPr>
          <p:spPr>
            <a:xfrm>
              <a:off x="4512237" y="1796960"/>
              <a:ext cx="1837445" cy="941306"/>
            </a:xfrm>
            <a:prstGeom prst="roundRect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803275"/>
              <a:endParaRPr lang="ru-RU" sz="1200">
                <a:solidFill>
                  <a:schemeClr val="bg1"/>
                </a:solidFill>
              </a:endParaRPr>
            </a:p>
          </p:txBody>
        </p:sp>
        <p:sp>
          <p:nvSpPr>
            <p:cNvPr id="36" name="Прямоугольник: скругленные углы 35">
              <a:extLst>
                <a:ext uri="{FF2B5EF4-FFF2-40B4-BE49-F238E27FC236}">
                  <a16:creationId xmlns:a16="http://schemas.microsoft.com/office/drawing/2014/main" id="{AE4FA9E0-FC9C-4587-9B8A-783B4991093D}"/>
                </a:ext>
              </a:extLst>
            </p:cNvPr>
            <p:cNvSpPr/>
            <p:nvPr userDrawn="1"/>
          </p:nvSpPr>
          <p:spPr>
            <a:xfrm>
              <a:off x="6560510" y="1797684"/>
              <a:ext cx="1837445" cy="941306"/>
            </a:xfrm>
            <a:prstGeom prst="roundRect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803275"/>
              <a:endParaRPr lang="ru-RU" sz="1200">
                <a:solidFill>
                  <a:schemeClr val="bg1"/>
                </a:solidFill>
              </a:endParaRPr>
            </a:p>
          </p:txBody>
        </p:sp>
        <p:sp>
          <p:nvSpPr>
            <p:cNvPr id="37" name="Прямоугольник: скругленные углы 36">
              <a:extLst>
                <a:ext uri="{FF2B5EF4-FFF2-40B4-BE49-F238E27FC236}">
                  <a16:creationId xmlns:a16="http://schemas.microsoft.com/office/drawing/2014/main" id="{ECC4691B-7827-4749-9B3A-40F5595CDB33}"/>
                </a:ext>
              </a:extLst>
            </p:cNvPr>
            <p:cNvSpPr/>
            <p:nvPr userDrawn="1"/>
          </p:nvSpPr>
          <p:spPr>
            <a:xfrm>
              <a:off x="415690" y="3023972"/>
              <a:ext cx="1837445" cy="941306"/>
            </a:xfrm>
            <a:prstGeom prst="roundRect">
              <a:avLst/>
            </a:prstGeom>
            <a:solidFill>
              <a:srgbClr val="3F718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803275"/>
              <a:endParaRPr lang="ru-RU" sz="1200">
                <a:solidFill>
                  <a:schemeClr val="bg1"/>
                </a:solidFill>
              </a:endParaRPr>
            </a:p>
          </p:txBody>
        </p:sp>
        <p:sp>
          <p:nvSpPr>
            <p:cNvPr id="38" name="Прямоугольник: скругленные углы 37">
              <a:extLst>
                <a:ext uri="{FF2B5EF4-FFF2-40B4-BE49-F238E27FC236}">
                  <a16:creationId xmlns:a16="http://schemas.microsoft.com/office/drawing/2014/main" id="{9AD0F0B5-98EA-4DAC-A8F6-584267CCDB14}"/>
                </a:ext>
              </a:extLst>
            </p:cNvPr>
            <p:cNvSpPr/>
            <p:nvPr userDrawn="1"/>
          </p:nvSpPr>
          <p:spPr>
            <a:xfrm>
              <a:off x="2463603" y="1797684"/>
              <a:ext cx="1837780" cy="941306"/>
            </a:xfrm>
            <a:prstGeom prst="roundRect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803275"/>
              <a:endParaRPr lang="ru-RU" sz="120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66725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Объект 5">
            <a:extLst>
              <a:ext uri="{FF2B5EF4-FFF2-40B4-BE49-F238E27FC236}">
                <a16:creationId xmlns:a16="http://schemas.microsoft.com/office/drawing/2014/main" id="{63467676-519E-4176-BEF9-B145A332362B}"/>
              </a:ext>
            </a:extLst>
          </p:cNvPr>
          <p:cNvSpPr txBox="1">
            <a:spLocks/>
          </p:cNvSpPr>
          <p:nvPr userDrawn="1"/>
        </p:nvSpPr>
        <p:spPr>
          <a:xfrm>
            <a:off x="6420051" y="0"/>
            <a:ext cx="5771949" cy="6857999"/>
          </a:xfrm>
          <a:prstGeom prst="rect">
            <a:avLst/>
          </a:prstGeom>
          <a:solidFill>
            <a:schemeClr val="accent2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1260000" rIns="1152000" bIns="9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ru-RU" sz="1200">
              <a:solidFill>
                <a:schemeClr val="bg1"/>
              </a:solidFill>
            </a:endParaRP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5C5C0A2C-2484-4C0D-941E-CD6111288E55}"/>
              </a:ext>
            </a:extLst>
          </p:cNvPr>
          <p:cNvCxnSpPr>
            <a:cxnSpLocks/>
          </p:cNvCxnSpPr>
          <p:nvPr userDrawn="1"/>
        </p:nvCxnSpPr>
        <p:spPr>
          <a:xfrm>
            <a:off x="838200" y="5762625"/>
            <a:ext cx="5581851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B97D52BE-69FA-4F2D-9F0A-C28F29004315}"/>
              </a:ext>
            </a:extLst>
          </p:cNvPr>
          <p:cNvSpPr/>
          <p:nvPr userDrawn="1"/>
        </p:nvSpPr>
        <p:spPr>
          <a:xfrm>
            <a:off x="838200" y="0"/>
            <a:ext cx="10515600" cy="13652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A75EE32C-3D19-4319-ADFD-867846546F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65125"/>
            <a:ext cx="10515600" cy="1006475"/>
          </a:xfrm>
        </p:spPr>
        <p:txBody>
          <a:bodyPr lIns="0">
            <a:normAutofit/>
          </a:bodyPr>
          <a:lstStyle>
            <a:lvl1pPr>
              <a:defRPr sz="2800" b="1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grpSp>
        <p:nvGrpSpPr>
          <p:cNvPr id="13" name="Группа 12">
            <a:extLst>
              <a:ext uri="{FF2B5EF4-FFF2-40B4-BE49-F238E27FC236}">
                <a16:creationId xmlns:a16="http://schemas.microsoft.com/office/drawing/2014/main" id="{A4FD57C9-1E8A-4AA2-B59A-AAB83E5099BC}"/>
              </a:ext>
            </a:extLst>
          </p:cNvPr>
          <p:cNvGrpSpPr/>
          <p:nvPr userDrawn="1"/>
        </p:nvGrpSpPr>
        <p:grpSpPr>
          <a:xfrm>
            <a:off x="10820400" y="0"/>
            <a:ext cx="1223135" cy="6838950"/>
            <a:chOff x="4299311" y="0"/>
            <a:chExt cx="1223135" cy="6838950"/>
          </a:xfrm>
        </p:grpSpPr>
        <p:sp>
          <p:nvSpPr>
            <p:cNvPr id="14" name="Полилиния: фигура 13">
              <a:extLst>
                <a:ext uri="{FF2B5EF4-FFF2-40B4-BE49-F238E27FC236}">
                  <a16:creationId xmlns:a16="http://schemas.microsoft.com/office/drawing/2014/main" id="{A78A4163-F8C3-4C6A-9283-8E300234F8DD}"/>
                </a:ext>
              </a:extLst>
            </p:cNvPr>
            <p:cNvSpPr/>
            <p:nvPr/>
          </p:nvSpPr>
          <p:spPr>
            <a:xfrm>
              <a:off x="4299311" y="0"/>
              <a:ext cx="1099219" cy="6838950"/>
            </a:xfrm>
            <a:custGeom>
              <a:avLst/>
              <a:gdLst>
                <a:gd name="connsiteX0" fmla="*/ 0 w 5398530"/>
                <a:gd name="connsiteY0" fmla="*/ 0 h 6838950"/>
                <a:gd name="connsiteX1" fmla="*/ 4299311 w 5398530"/>
                <a:gd name="connsiteY1" fmla="*/ 0 h 6838950"/>
                <a:gd name="connsiteX2" fmla="*/ 4371220 w 5398530"/>
                <a:gd name="connsiteY2" fmla="*/ 96668 h 6838950"/>
                <a:gd name="connsiteX3" fmla="*/ 5398530 w 5398530"/>
                <a:gd name="connsiteY3" fmla="*/ 3429000 h 6838950"/>
                <a:gd name="connsiteX4" fmla="*/ 4371220 w 5398530"/>
                <a:gd name="connsiteY4" fmla="*/ 6761332 h 6838950"/>
                <a:gd name="connsiteX5" fmla="*/ 4313482 w 5398530"/>
                <a:gd name="connsiteY5" fmla="*/ 6838950 h 6838950"/>
                <a:gd name="connsiteX6" fmla="*/ 0 w 5398530"/>
                <a:gd name="connsiteY6" fmla="*/ 6838950 h 6838950"/>
                <a:gd name="connsiteX0" fmla="*/ 0 w 5398530"/>
                <a:gd name="connsiteY0" fmla="*/ 6838950 h 6930390"/>
                <a:gd name="connsiteX1" fmla="*/ 0 w 5398530"/>
                <a:gd name="connsiteY1" fmla="*/ 0 h 6930390"/>
                <a:gd name="connsiteX2" fmla="*/ 4299311 w 5398530"/>
                <a:gd name="connsiteY2" fmla="*/ 0 h 6930390"/>
                <a:gd name="connsiteX3" fmla="*/ 4371220 w 5398530"/>
                <a:gd name="connsiteY3" fmla="*/ 96668 h 6930390"/>
                <a:gd name="connsiteX4" fmla="*/ 5398530 w 5398530"/>
                <a:gd name="connsiteY4" fmla="*/ 3429000 h 6930390"/>
                <a:gd name="connsiteX5" fmla="*/ 4371220 w 5398530"/>
                <a:gd name="connsiteY5" fmla="*/ 6761332 h 6930390"/>
                <a:gd name="connsiteX6" fmla="*/ 4313482 w 5398530"/>
                <a:gd name="connsiteY6" fmla="*/ 6838950 h 6930390"/>
                <a:gd name="connsiteX7" fmla="*/ 91440 w 5398530"/>
                <a:gd name="connsiteY7" fmla="*/ 6930390 h 6930390"/>
                <a:gd name="connsiteX0" fmla="*/ 0 w 5398530"/>
                <a:gd name="connsiteY0" fmla="*/ 6838950 h 6838950"/>
                <a:gd name="connsiteX1" fmla="*/ 0 w 5398530"/>
                <a:gd name="connsiteY1" fmla="*/ 0 h 6838950"/>
                <a:gd name="connsiteX2" fmla="*/ 4299311 w 5398530"/>
                <a:gd name="connsiteY2" fmla="*/ 0 h 6838950"/>
                <a:gd name="connsiteX3" fmla="*/ 4371220 w 5398530"/>
                <a:gd name="connsiteY3" fmla="*/ 96668 h 6838950"/>
                <a:gd name="connsiteX4" fmla="*/ 5398530 w 5398530"/>
                <a:gd name="connsiteY4" fmla="*/ 3429000 h 6838950"/>
                <a:gd name="connsiteX5" fmla="*/ 4371220 w 5398530"/>
                <a:gd name="connsiteY5" fmla="*/ 6761332 h 6838950"/>
                <a:gd name="connsiteX6" fmla="*/ 4313482 w 5398530"/>
                <a:gd name="connsiteY6" fmla="*/ 6838950 h 6838950"/>
                <a:gd name="connsiteX0" fmla="*/ 0 w 5398530"/>
                <a:gd name="connsiteY0" fmla="*/ 0 h 6838950"/>
                <a:gd name="connsiteX1" fmla="*/ 4299311 w 5398530"/>
                <a:gd name="connsiteY1" fmla="*/ 0 h 6838950"/>
                <a:gd name="connsiteX2" fmla="*/ 4371220 w 5398530"/>
                <a:gd name="connsiteY2" fmla="*/ 96668 h 6838950"/>
                <a:gd name="connsiteX3" fmla="*/ 5398530 w 5398530"/>
                <a:gd name="connsiteY3" fmla="*/ 3429000 h 6838950"/>
                <a:gd name="connsiteX4" fmla="*/ 4371220 w 5398530"/>
                <a:gd name="connsiteY4" fmla="*/ 6761332 h 6838950"/>
                <a:gd name="connsiteX5" fmla="*/ 4313482 w 5398530"/>
                <a:gd name="connsiteY5" fmla="*/ 6838950 h 6838950"/>
                <a:gd name="connsiteX0" fmla="*/ 0 w 1099219"/>
                <a:gd name="connsiteY0" fmla="*/ 0 h 6838950"/>
                <a:gd name="connsiteX1" fmla="*/ 71909 w 1099219"/>
                <a:gd name="connsiteY1" fmla="*/ 96668 h 6838950"/>
                <a:gd name="connsiteX2" fmla="*/ 1099219 w 1099219"/>
                <a:gd name="connsiteY2" fmla="*/ 3429000 h 6838950"/>
                <a:gd name="connsiteX3" fmla="*/ 71909 w 1099219"/>
                <a:gd name="connsiteY3" fmla="*/ 6761332 h 6838950"/>
                <a:gd name="connsiteX4" fmla="*/ 14171 w 1099219"/>
                <a:gd name="connsiteY4" fmla="*/ 6838950 h 6838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9219" h="6838950">
                  <a:moveTo>
                    <a:pt x="0" y="0"/>
                  </a:moveTo>
                  <a:lnTo>
                    <a:pt x="71909" y="96668"/>
                  </a:lnTo>
                  <a:cubicBezTo>
                    <a:pt x="713691" y="1002233"/>
                    <a:pt x="1099219" y="2163189"/>
                    <a:pt x="1099219" y="3429000"/>
                  </a:cubicBezTo>
                  <a:cubicBezTo>
                    <a:pt x="1099219" y="4694811"/>
                    <a:pt x="713691" y="5855767"/>
                    <a:pt x="71909" y="6761332"/>
                  </a:cubicBezTo>
                  <a:lnTo>
                    <a:pt x="14171" y="6838950"/>
                  </a:lnTo>
                </a:path>
              </a:pathLst>
            </a:custGeom>
            <a:noFill/>
            <a:ln>
              <a:gradFill>
                <a:gsLst>
                  <a:gs pos="48000">
                    <a:schemeClr val="bg2"/>
                  </a:gs>
                  <a:gs pos="70000">
                    <a:schemeClr val="accent4">
                      <a:alpha val="60000"/>
                    </a:schemeClr>
                  </a:gs>
                  <a:gs pos="87000">
                    <a:schemeClr val="accent4">
                      <a:alpha val="17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Овал 14">
              <a:extLst>
                <a:ext uri="{FF2B5EF4-FFF2-40B4-BE49-F238E27FC236}">
                  <a16:creationId xmlns:a16="http://schemas.microsoft.com/office/drawing/2014/main" id="{C3CAC16D-240A-40CD-8FD3-1820406A8F8E}"/>
                </a:ext>
              </a:extLst>
            </p:cNvPr>
            <p:cNvSpPr/>
            <p:nvPr/>
          </p:nvSpPr>
          <p:spPr>
            <a:xfrm>
              <a:off x="4760516" y="928384"/>
              <a:ext cx="287734" cy="28773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Овал 15">
              <a:extLst>
                <a:ext uri="{FF2B5EF4-FFF2-40B4-BE49-F238E27FC236}">
                  <a16:creationId xmlns:a16="http://schemas.microsoft.com/office/drawing/2014/main" id="{7F167F01-1BC4-49E2-8A8E-7CFE1B6E1145}"/>
                </a:ext>
              </a:extLst>
            </p:cNvPr>
            <p:cNvSpPr/>
            <p:nvPr/>
          </p:nvSpPr>
          <p:spPr>
            <a:xfrm>
              <a:off x="4642406" y="810274"/>
              <a:ext cx="523954" cy="523954"/>
            </a:xfrm>
            <a:prstGeom prst="ellipse">
              <a:avLst/>
            </a:prstGeom>
            <a:noFill/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FF7C380F-9376-4E21-A272-072EBFF43A1F}"/>
                </a:ext>
              </a:extLst>
            </p:cNvPr>
            <p:cNvSpPr/>
            <p:nvPr/>
          </p:nvSpPr>
          <p:spPr>
            <a:xfrm>
              <a:off x="5299573" y="3875246"/>
              <a:ext cx="158012" cy="15801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DADD9D12-8A99-4DDA-9CDE-45E6E90E86A7}"/>
                </a:ext>
              </a:extLst>
            </p:cNvPr>
            <p:cNvSpPr/>
            <p:nvPr/>
          </p:nvSpPr>
          <p:spPr>
            <a:xfrm>
              <a:off x="5234712" y="3810385"/>
              <a:ext cx="287734" cy="287734"/>
            </a:xfrm>
            <a:prstGeom prst="ellipse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cxnSp>
        <p:nvCxnSpPr>
          <p:cNvPr id="20" name="Прямая соединительная линия 19">
            <a:extLst>
              <a:ext uri="{FF2B5EF4-FFF2-40B4-BE49-F238E27FC236}">
                <a16:creationId xmlns:a16="http://schemas.microsoft.com/office/drawing/2014/main" id="{AAD707B3-42AA-459E-95F2-617FF1CAF1D3}"/>
              </a:ext>
            </a:extLst>
          </p:cNvPr>
          <p:cNvCxnSpPr>
            <a:cxnSpLocks/>
          </p:cNvCxnSpPr>
          <p:nvPr userDrawn="1"/>
        </p:nvCxnSpPr>
        <p:spPr>
          <a:xfrm>
            <a:off x="6420051" y="5762625"/>
            <a:ext cx="493374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29FB6B02-93A9-4C11-B3AE-A0AB44AB334E}"/>
              </a:ext>
            </a:extLst>
          </p:cNvPr>
          <p:cNvSpPr txBox="1"/>
          <p:nvPr userDrawn="1"/>
        </p:nvSpPr>
        <p:spPr>
          <a:xfrm>
            <a:off x="1371600" y="6076689"/>
            <a:ext cx="3440365" cy="429348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ru-RU"/>
            </a:defPPr>
            <a:lvl1pPr>
              <a:defRPr sz="73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/>
              <a:t>Профессиональный советник для вашего бизнеса</a:t>
            </a:r>
          </a:p>
          <a:p>
            <a:pPr lvl="0"/>
            <a:r>
              <a:rPr lang="en-US" b="0"/>
              <a:t>©</a:t>
            </a:r>
            <a:r>
              <a:rPr lang="ru-RU" b="0"/>
              <a:t> </a:t>
            </a:r>
            <a:r>
              <a:rPr lang="en-US" b="0"/>
              <a:t>O2 Consulting 20</a:t>
            </a:r>
            <a:r>
              <a:rPr lang="ru-RU" b="0"/>
              <a:t>21</a:t>
            </a:r>
            <a:r>
              <a:rPr lang="en-US" b="0"/>
              <a:t>. ® O2 Consulting </a:t>
            </a:r>
            <a:r>
              <a:rPr lang="ru-RU" b="0"/>
              <a:t>является товарным знаком,</a:t>
            </a:r>
          </a:p>
          <a:p>
            <a:pPr lvl="0"/>
            <a:r>
              <a:rPr lang="ru-RU" b="0"/>
              <a:t>зарегистрированным по законодательству РФ. Все права защищены.</a:t>
            </a:r>
          </a:p>
        </p:txBody>
      </p:sp>
      <p:sp>
        <p:nvSpPr>
          <p:cNvPr id="22" name="Номер слайда 3">
            <a:extLst>
              <a:ext uri="{FF2B5EF4-FFF2-40B4-BE49-F238E27FC236}">
                <a16:creationId xmlns:a16="http://schemas.microsoft.com/office/drawing/2014/main" id="{810A29A2-B821-408B-BEC9-82A07CB28F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86392" y="6129363"/>
            <a:ext cx="324000" cy="324000"/>
          </a:xfrm>
          <a:prstGeom prst="ellipse">
            <a:avLst/>
          </a:prstGeom>
          <a:solidFill>
            <a:schemeClr val="bg2"/>
          </a:solidFill>
        </p:spPr>
        <p:txBody>
          <a:bodyPr wrap="none" lIns="0" tIns="0" rIns="0" bIns="0">
            <a:no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3097DD7-FF82-E14E-AD87-2F20A695AE97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908E9A54-E282-4053-BC77-0841F99F22F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38199" y="6070007"/>
            <a:ext cx="326863" cy="442712"/>
          </a:xfrm>
          <a:prstGeom prst="rect">
            <a:avLst/>
          </a:prstGeom>
        </p:spPr>
      </p:pic>
      <p:sp>
        <p:nvSpPr>
          <p:cNvPr id="24" name="TextBox 23">
            <a:hlinkClick r:id="" action="ppaction://noaction"/>
            <a:extLst>
              <a:ext uri="{FF2B5EF4-FFF2-40B4-BE49-F238E27FC236}">
                <a16:creationId xmlns:a16="http://schemas.microsoft.com/office/drawing/2014/main" id="{4ECD24B4-27DF-4BF6-9EFB-08A5ABCFABFA}"/>
              </a:ext>
            </a:extLst>
          </p:cNvPr>
          <p:cNvSpPr txBox="1"/>
          <p:nvPr userDrawn="1"/>
        </p:nvSpPr>
        <p:spPr>
          <a:xfrm>
            <a:off x="821228" y="186159"/>
            <a:ext cx="806291" cy="158728"/>
          </a:xfrm>
          <a:prstGeom prst="rect">
            <a:avLst/>
          </a:prstGeom>
          <a:noFill/>
        </p:spPr>
        <p:txBody>
          <a:bodyPr wrap="none" lIns="0" tIns="0" rIns="36000" bIns="0" rtlCol="0">
            <a:noAutofit/>
          </a:bodyPr>
          <a:lstStyle/>
          <a:p>
            <a:pPr algn="r"/>
            <a:r>
              <a:rPr lang="ru-RU" sz="800" i="1">
                <a:solidFill>
                  <a:schemeClr val="bg2"/>
                </a:solidFill>
              </a:rPr>
              <a:t>к оглавлению </a:t>
            </a:r>
            <a:r>
              <a:rPr lang="en-US" sz="800" i="1">
                <a:solidFill>
                  <a:schemeClr val="bg2"/>
                </a:solidFill>
              </a:rPr>
              <a:t>&gt;</a:t>
            </a:r>
            <a:endParaRPr lang="ru-RU" sz="800" i="1">
              <a:solidFill>
                <a:schemeClr val="bg2"/>
              </a:solidFill>
            </a:endParaRPr>
          </a:p>
        </p:txBody>
      </p:sp>
      <p:grpSp>
        <p:nvGrpSpPr>
          <p:cNvPr id="37" name="Группа 36">
            <a:extLst>
              <a:ext uri="{FF2B5EF4-FFF2-40B4-BE49-F238E27FC236}">
                <a16:creationId xmlns:a16="http://schemas.microsoft.com/office/drawing/2014/main" id="{2DDD9739-D684-4546-9A14-46EDBA085704}"/>
              </a:ext>
            </a:extLst>
          </p:cNvPr>
          <p:cNvGrpSpPr/>
          <p:nvPr userDrawn="1"/>
        </p:nvGrpSpPr>
        <p:grpSpPr>
          <a:xfrm>
            <a:off x="415691" y="197918"/>
            <a:ext cx="318318" cy="135210"/>
            <a:chOff x="415690" y="1796960"/>
            <a:chExt cx="7982265" cy="3390571"/>
          </a:xfrm>
        </p:grpSpPr>
        <p:sp>
          <p:nvSpPr>
            <p:cNvPr id="38" name="Прямоугольник: скругленные углы 37">
              <a:extLst>
                <a:ext uri="{FF2B5EF4-FFF2-40B4-BE49-F238E27FC236}">
                  <a16:creationId xmlns:a16="http://schemas.microsoft.com/office/drawing/2014/main" id="{C1F054C2-B66C-4E70-BA41-2ADBFA84C24B}"/>
                </a:ext>
              </a:extLst>
            </p:cNvPr>
            <p:cNvSpPr/>
            <p:nvPr userDrawn="1"/>
          </p:nvSpPr>
          <p:spPr>
            <a:xfrm>
              <a:off x="2463963" y="3021955"/>
              <a:ext cx="1837445" cy="941306"/>
            </a:xfrm>
            <a:prstGeom prst="roundRect">
              <a:avLst/>
            </a:prstGeom>
            <a:solidFill>
              <a:srgbClr val="3F718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803275"/>
              <a:endParaRPr lang="ru-RU" sz="1200">
                <a:solidFill>
                  <a:schemeClr val="bg1"/>
                </a:solidFill>
              </a:endParaRPr>
            </a:p>
          </p:txBody>
        </p:sp>
        <p:sp>
          <p:nvSpPr>
            <p:cNvPr id="39" name="Прямоугольник: скругленные углы 38">
              <a:extLst>
                <a:ext uri="{FF2B5EF4-FFF2-40B4-BE49-F238E27FC236}">
                  <a16:creationId xmlns:a16="http://schemas.microsoft.com/office/drawing/2014/main" id="{506599ED-E2C7-4DEE-B07F-EDF6F3F4BA72}"/>
                </a:ext>
              </a:extLst>
            </p:cNvPr>
            <p:cNvSpPr/>
            <p:nvPr userDrawn="1"/>
          </p:nvSpPr>
          <p:spPr>
            <a:xfrm>
              <a:off x="4512237" y="3023972"/>
              <a:ext cx="1837445" cy="941306"/>
            </a:xfrm>
            <a:prstGeom prst="roundRect">
              <a:avLst/>
            </a:prstGeom>
            <a:solidFill>
              <a:srgbClr val="3F718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803275"/>
              <a:endParaRPr lang="ru-RU" sz="1200">
                <a:solidFill>
                  <a:schemeClr val="bg1"/>
                </a:solidFill>
              </a:endParaRPr>
            </a:p>
          </p:txBody>
        </p:sp>
        <p:sp>
          <p:nvSpPr>
            <p:cNvPr id="40" name="Прямоугольник: скругленные углы 39">
              <a:extLst>
                <a:ext uri="{FF2B5EF4-FFF2-40B4-BE49-F238E27FC236}">
                  <a16:creationId xmlns:a16="http://schemas.microsoft.com/office/drawing/2014/main" id="{D817B03F-E4D1-4FD7-9680-8824C3D05BE4}"/>
                </a:ext>
              </a:extLst>
            </p:cNvPr>
            <p:cNvSpPr/>
            <p:nvPr userDrawn="1"/>
          </p:nvSpPr>
          <p:spPr>
            <a:xfrm>
              <a:off x="415690" y="4246225"/>
              <a:ext cx="1837445" cy="941306"/>
            </a:xfrm>
            <a:prstGeom prst="roundRect">
              <a:avLst/>
            </a:prstGeom>
            <a:solidFill>
              <a:schemeClr val="accent2">
                <a:lumMod val="50000"/>
                <a:lumOff val="50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803275"/>
              <a:endParaRPr lang="ru-RU" sz="1200">
                <a:solidFill>
                  <a:schemeClr val="bg1"/>
                </a:solidFill>
              </a:endParaRPr>
            </a:p>
          </p:txBody>
        </p:sp>
        <p:sp>
          <p:nvSpPr>
            <p:cNvPr id="41" name="Прямоугольник: скругленные углы 40">
              <a:extLst>
                <a:ext uri="{FF2B5EF4-FFF2-40B4-BE49-F238E27FC236}">
                  <a16:creationId xmlns:a16="http://schemas.microsoft.com/office/drawing/2014/main" id="{0A8F33C7-84B2-43CC-922A-5F2B51CBE7CA}"/>
                </a:ext>
              </a:extLst>
            </p:cNvPr>
            <p:cNvSpPr/>
            <p:nvPr userDrawn="1"/>
          </p:nvSpPr>
          <p:spPr>
            <a:xfrm>
              <a:off x="2463963" y="4246225"/>
              <a:ext cx="1837445" cy="941306"/>
            </a:xfrm>
            <a:prstGeom prst="roundRect">
              <a:avLst/>
            </a:prstGeom>
            <a:solidFill>
              <a:schemeClr val="accent2">
                <a:lumMod val="50000"/>
                <a:lumOff val="50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803275"/>
              <a:endParaRPr lang="ru-RU" sz="1200">
                <a:solidFill>
                  <a:schemeClr val="bg1"/>
                </a:solidFill>
              </a:endParaRPr>
            </a:p>
          </p:txBody>
        </p:sp>
        <p:sp>
          <p:nvSpPr>
            <p:cNvPr id="42" name="Прямоугольник: скругленные углы 41">
              <a:extLst>
                <a:ext uri="{FF2B5EF4-FFF2-40B4-BE49-F238E27FC236}">
                  <a16:creationId xmlns:a16="http://schemas.microsoft.com/office/drawing/2014/main" id="{76B867A0-2926-4878-BC90-E705894A5CFD}"/>
                </a:ext>
              </a:extLst>
            </p:cNvPr>
            <p:cNvSpPr/>
            <p:nvPr userDrawn="1"/>
          </p:nvSpPr>
          <p:spPr>
            <a:xfrm>
              <a:off x="6560510" y="4246225"/>
              <a:ext cx="1837445" cy="941306"/>
            </a:xfrm>
            <a:prstGeom prst="roundRect">
              <a:avLst/>
            </a:prstGeom>
            <a:solidFill>
              <a:schemeClr val="accent2">
                <a:lumMod val="50000"/>
                <a:lumOff val="50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Ins="36000" rtlCol="0" anchor="ctr"/>
            <a:lstStyle/>
            <a:p>
              <a:pPr marL="803275"/>
              <a:endParaRPr lang="ru-RU" sz="1200">
                <a:solidFill>
                  <a:schemeClr val="bg1"/>
                </a:solidFill>
              </a:endParaRPr>
            </a:p>
          </p:txBody>
        </p:sp>
        <p:sp>
          <p:nvSpPr>
            <p:cNvPr id="43" name="Прямоугольник: скругленные углы 42">
              <a:extLst>
                <a:ext uri="{FF2B5EF4-FFF2-40B4-BE49-F238E27FC236}">
                  <a16:creationId xmlns:a16="http://schemas.microsoft.com/office/drawing/2014/main" id="{91639836-E442-4B27-AFF9-9CB5A7DEC600}"/>
                </a:ext>
              </a:extLst>
            </p:cNvPr>
            <p:cNvSpPr/>
            <p:nvPr userDrawn="1"/>
          </p:nvSpPr>
          <p:spPr>
            <a:xfrm>
              <a:off x="4512237" y="4246225"/>
              <a:ext cx="1837445" cy="941306"/>
            </a:xfrm>
            <a:prstGeom prst="roundRect">
              <a:avLst/>
            </a:prstGeom>
            <a:solidFill>
              <a:schemeClr val="accent2">
                <a:lumMod val="50000"/>
                <a:lumOff val="50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803275"/>
              <a:endParaRPr lang="ru-RU" sz="1200">
                <a:solidFill>
                  <a:schemeClr val="bg1"/>
                </a:solidFill>
              </a:endParaRPr>
            </a:p>
          </p:txBody>
        </p:sp>
        <p:sp>
          <p:nvSpPr>
            <p:cNvPr id="44" name="Прямоугольник: скругленные углы 43">
              <a:extLst>
                <a:ext uri="{FF2B5EF4-FFF2-40B4-BE49-F238E27FC236}">
                  <a16:creationId xmlns:a16="http://schemas.microsoft.com/office/drawing/2014/main" id="{1E505B2B-078A-46C5-8D6C-3ADC08738A18}"/>
                </a:ext>
              </a:extLst>
            </p:cNvPr>
            <p:cNvSpPr/>
            <p:nvPr userDrawn="1"/>
          </p:nvSpPr>
          <p:spPr>
            <a:xfrm>
              <a:off x="6560510" y="3023972"/>
              <a:ext cx="1837445" cy="941306"/>
            </a:xfrm>
            <a:prstGeom prst="roundRect">
              <a:avLst/>
            </a:prstGeom>
            <a:solidFill>
              <a:srgbClr val="3F718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803275"/>
              <a:endParaRPr lang="ru-RU" sz="1200">
                <a:solidFill>
                  <a:schemeClr val="bg1"/>
                </a:solidFill>
              </a:endParaRPr>
            </a:p>
          </p:txBody>
        </p:sp>
        <p:sp>
          <p:nvSpPr>
            <p:cNvPr id="45" name="Прямоугольник: скругленные углы 44">
              <a:extLst>
                <a:ext uri="{FF2B5EF4-FFF2-40B4-BE49-F238E27FC236}">
                  <a16:creationId xmlns:a16="http://schemas.microsoft.com/office/drawing/2014/main" id="{A6BD1B2A-E23C-43E5-92CB-8D5A7F81F3B0}"/>
                </a:ext>
              </a:extLst>
            </p:cNvPr>
            <p:cNvSpPr/>
            <p:nvPr userDrawn="1"/>
          </p:nvSpPr>
          <p:spPr>
            <a:xfrm>
              <a:off x="4512237" y="1796960"/>
              <a:ext cx="1837445" cy="941306"/>
            </a:xfrm>
            <a:prstGeom prst="roundRect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803275"/>
              <a:endParaRPr lang="ru-RU" sz="1200">
                <a:solidFill>
                  <a:schemeClr val="bg1"/>
                </a:solidFill>
              </a:endParaRPr>
            </a:p>
          </p:txBody>
        </p:sp>
        <p:sp>
          <p:nvSpPr>
            <p:cNvPr id="46" name="Прямоугольник: скругленные углы 45">
              <a:extLst>
                <a:ext uri="{FF2B5EF4-FFF2-40B4-BE49-F238E27FC236}">
                  <a16:creationId xmlns:a16="http://schemas.microsoft.com/office/drawing/2014/main" id="{CFB6ECDD-4FC5-4CF5-A0A0-CB060CE7C53D}"/>
                </a:ext>
              </a:extLst>
            </p:cNvPr>
            <p:cNvSpPr/>
            <p:nvPr userDrawn="1"/>
          </p:nvSpPr>
          <p:spPr>
            <a:xfrm>
              <a:off x="6560510" y="1797684"/>
              <a:ext cx="1837445" cy="941306"/>
            </a:xfrm>
            <a:prstGeom prst="roundRect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803275"/>
              <a:endParaRPr lang="ru-RU" sz="1200">
                <a:solidFill>
                  <a:schemeClr val="bg1"/>
                </a:solidFill>
              </a:endParaRPr>
            </a:p>
          </p:txBody>
        </p:sp>
        <p:sp>
          <p:nvSpPr>
            <p:cNvPr id="47" name="Прямоугольник: скругленные углы 46">
              <a:extLst>
                <a:ext uri="{FF2B5EF4-FFF2-40B4-BE49-F238E27FC236}">
                  <a16:creationId xmlns:a16="http://schemas.microsoft.com/office/drawing/2014/main" id="{B8DF6930-A26D-4417-889A-BB3C0CE50681}"/>
                </a:ext>
              </a:extLst>
            </p:cNvPr>
            <p:cNvSpPr/>
            <p:nvPr userDrawn="1"/>
          </p:nvSpPr>
          <p:spPr>
            <a:xfrm>
              <a:off x="415690" y="3023972"/>
              <a:ext cx="1837445" cy="941306"/>
            </a:xfrm>
            <a:prstGeom prst="roundRect">
              <a:avLst/>
            </a:prstGeom>
            <a:solidFill>
              <a:srgbClr val="3F718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803275"/>
              <a:endParaRPr lang="ru-RU" sz="1200">
                <a:solidFill>
                  <a:schemeClr val="bg1"/>
                </a:solidFill>
              </a:endParaRPr>
            </a:p>
          </p:txBody>
        </p:sp>
        <p:sp>
          <p:nvSpPr>
            <p:cNvPr id="48" name="Прямоугольник: скругленные углы 47">
              <a:extLst>
                <a:ext uri="{FF2B5EF4-FFF2-40B4-BE49-F238E27FC236}">
                  <a16:creationId xmlns:a16="http://schemas.microsoft.com/office/drawing/2014/main" id="{70EA5409-E66C-404D-AEA3-CD5792D22542}"/>
                </a:ext>
              </a:extLst>
            </p:cNvPr>
            <p:cNvSpPr/>
            <p:nvPr userDrawn="1"/>
          </p:nvSpPr>
          <p:spPr>
            <a:xfrm>
              <a:off x="2463603" y="1797684"/>
              <a:ext cx="1837780" cy="941306"/>
            </a:xfrm>
            <a:prstGeom prst="roundRect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803275"/>
              <a:endParaRPr lang="ru-RU" sz="120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30206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B77CAA-5A82-9F4A-B19E-A76A97C909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2FF153E-FB82-6945-9B33-DEBC586769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CDD52C9-4DB5-B946-BC5A-C6BFB52E75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83E463E-8903-5942-A866-163B3A5EBB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DC62BBF-E1C1-CD40-B0D6-DD4BED5F07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2B8B3CC-DEF3-2941-96F2-F671BD411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97DD7-FF82-E14E-AD87-2F20A695AE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2326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DFB9B2-3B29-804F-9740-8DB724AC47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D3EB68A2-67ED-6E43-982B-409B2C19572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0BA65D6-3DE6-EF4B-9000-B0D4B9B8A7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7E6E8E9-7D5E-9E43-A823-357F0C19B2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727E25F-1C2B-0E40-A6E9-3B1E34660C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C5DD5A7-FC11-364F-820E-BC0ACCA3E6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97DD7-FF82-E14E-AD87-2F20A695AE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8606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C4D998-AC6A-BE47-BD0C-F666A3DE9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3DFF394-4F62-944E-8F17-2380EC1287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EFDA4E9-86C0-194D-885D-FEE8A41F42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82DD6B6-0F69-9641-938A-B5A5AD54B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3F6E094-F1FD-3748-878D-98C143345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97DD7-FF82-E14E-AD87-2F20A695AE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36513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ертикальный заголовок и текст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3B32833D-1BF8-405D-983A-9F8533F389D8}"/>
              </a:ext>
            </a:extLst>
          </p:cNvPr>
          <p:cNvGrpSpPr/>
          <p:nvPr userDrawn="1"/>
        </p:nvGrpSpPr>
        <p:grpSpPr>
          <a:xfrm>
            <a:off x="6930948" y="0"/>
            <a:ext cx="1223135" cy="6838950"/>
            <a:chOff x="4299311" y="0"/>
            <a:chExt cx="1223135" cy="6838950"/>
          </a:xfrm>
        </p:grpSpPr>
        <p:sp>
          <p:nvSpPr>
            <p:cNvPr id="9" name="Полилиния: фигура 8">
              <a:extLst>
                <a:ext uri="{FF2B5EF4-FFF2-40B4-BE49-F238E27FC236}">
                  <a16:creationId xmlns:a16="http://schemas.microsoft.com/office/drawing/2014/main" id="{DA0E38AA-CF0E-48A3-B829-13ED05607D9D}"/>
                </a:ext>
              </a:extLst>
            </p:cNvPr>
            <p:cNvSpPr/>
            <p:nvPr/>
          </p:nvSpPr>
          <p:spPr>
            <a:xfrm>
              <a:off x="4299311" y="0"/>
              <a:ext cx="1099219" cy="6838950"/>
            </a:xfrm>
            <a:custGeom>
              <a:avLst/>
              <a:gdLst>
                <a:gd name="connsiteX0" fmla="*/ 0 w 5398530"/>
                <a:gd name="connsiteY0" fmla="*/ 0 h 6838950"/>
                <a:gd name="connsiteX1" fmla="*/ 4299311 w 5398530"/>
                <a:gd name="connsiteY1" fmla="*/ 0 h 6838950"/>
                <a:gd name="connsiteX2" fmla="*/ 4371220 w 5398530"/>
                <a:gd name="connsiteY2" fmla="*/ 96668 h 6838950"/>
                <a:gd name="connsiteX3" fmla="*/ 5398530 w 5398530"/>
                <a:gd name="connsiteY3" fmla="*/ 3429000 h 6838950"/>
                <a:gd name="connsiteX4" fmla="*/ 4371220 w 5398530"/>
                <a:gd name="connsiteY4" fmla="*/ 6761332 h 6838950"/>
                <a:gd name="connsiteX5" fmla="*/ 4313482 w 5398530"/>
                <a:gd name="connsiteY5" fmla="*/ 6838950 h 6838950"/>
                <a:gd name="connsiteX6" fmla="*/ 0 w 5398530"/>
                <a:gd name="connsiteY6" fmla="*/ 6838950 h 6838950"/>
                <a:gd name="connsiteX0" fmla="*/ 0 w 5398530"/>
                <a:gd name="connsiteY0" fmla="*/ 6838950 h 6930390"/>
                <a:gd name="connsiteX1" fmla="*/ 0 w 5398530"/>
                <a:gd name="connsiteY1" fmla="*/ 0 h 6930390"/>
                <a:gd name="connsiteX2" fmla="*/ 4299311 w 5398530"/>
                <a:gd name="connsiteY2" fmla="*/ 0 h 6930390"/>
                <a:gd name="connsiteX3" fmla="*/ 4371220 w 5398530"/>
                <a:gd name="connsiteY3" fmla="*/ 96668 h 6930390"/>
                <a:gd name="connsiteX4" fmla="*/ 5398530 w 5398530"/>
                <a:gd name="connsiteY4" fmla="*/ 3429000 h 6930390"/>
                <a:gd name="connsiteX5" fmla="*/ 4371220 w 5398530"/>
                <a:gd name="connsiteY5" fmla="*/ 6761332 h 6930390"/>
                <a:gd name="connsiteX6" fmla="*/ 4313482 w 5398530"/>
                <a:gd name="connsiteY6" fmla="*/ 6838950 h 6930390"/>
                <a:gd name="connsiteX7" fmla="*/ 91440 w 5398530"/>
                <a:gd name="connsiteY7" fmla="*/ 6930390 h 6930390"/>
                <a:gd name="connsiteX0" fmla="*/ 0 w 5398530"/>
                <a:gd name="connsiteY0" fmla="*/ 6838950 h 6838950"/>
                <a:gd name="connsiteX1" fmla="*/ 0 w 5398530"/>
                <a:gd name="connsiteY1" fmla="*/ 0 h 6838950"/>
                <a:gd name="connsiteX2" fmla="*/ 4299311 w 5398530"/>
                <a:gd name="connsiteY2" fmla="*/ 0 h 6838950"/>
                <a:gd name="connsiteX3" fmla="*/ 4371220 w 5398530"/>
                <a:gd name="connsiteY3" fmla="*/ 96668 h 6838950"/>
                <a:gd name="connsiteX4" fmla="*/ 5398530 w 5398530"/>
                <a:gd name="connsiteY4" fmla="*/ 3429000 h 6838950"/>
                <a:gd name="connsiteX5" fmla="*/ 4371220 w 5398530"/>
                <a:gd name="connsiteY5" fmla="*/ 6761332 h 6838950"/>
                <a:gd name="connsiteX6" fmla="*/ 4313482 w 5398530"/>
                <a:gd name="connsiteY6" fmla="*/ 6838950 h 6838950"/>
                <a:gd name="connsiteX0" fmla="*/ 0 w 5398530"/>
                <a:gd name="connsiteY0" fmla="*/ 0 h 6838950"/>
                <a:gd name="connsiteX1" fmla="*/ 4299311 w 5398530"/>
                <a:gd name="connsiteY1" fmla="*/ 0 h 6838950"/>
                <a:gd name="connsiteX2" fmla="*/ 4371220 w 5398530"/>
                <a:gd name="connsiteY2" fmla="*/ 96668 h 6838950"/>
                <a:gd name="connsiteX3" fmla="*/ 5398530 w 5398530"/>
                <a:gd name="connsiteY3" fmla="*/ 3429000 h 6838950"/>
                <a:gd name="connsiteX4" fmla="*/ 4371220 w 5398530"/>
                <a:gd name="connsiteY4" fmla="*/ 6761332 h 6838950"/>
                <a:gd name="connsiteX5" fmla="*/ 4313482 w 5398530"/>
                <a:gd name="connsiteY5" fmla="*/ 6838950 h 6838950"/>
                <a:gd name="connsiteX0" fmla="*/ 0 w 1099219"/>
                <a:gd name="connsiteY0" fmla="*/ 0 h 6838950"/>
                <a:gd name="connsiteX1" fmla="*/ 71909 w 1099219"/>
                <a:gd name="connsiteY1" fmla="*/ 96668 h 6838950"/>
                <a:gd name="connsiteX2" fmla="*/ 1099219 w 1099219"/>
                <a:gd name="connsiteY2" fmla="*/ 3429000 h 6838950"/>
                <a:gd name="connsiteX3" fmla="*/ 71909 w 1099219"/>
                <a:gd name="connsiteY3" fmla="*/ 6761332 h 6838950"/>
                <a:gd name="connsiteX4" fmla="*/ 14171 w 1099219"/>
                <a:gd name="connsiteY4" fmla="*/ 6838950 h 6838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9219" h="6838950">
                  <a:moveTo>
                    <a:pt x="0" y="0"/>
                  </a:moveTo>
                  <a:lnTo>
                    <a:pt x="71909" y="96668"/>
                  </a:lnTo>
                  <a:cubicBezTo>
                    <a:pt x="713691" y="1002233"/>
                    <a:pt x="1099219" y="2163189"/>
                    <a:pt x="1099219" y="3429000"/>
                  </a:cubicBezTo>
                  <a:cubicBezTo>
                    <a:pt x="1099219" y="4694811"/>
                    <a:pt x="713691" y="5855767"/>
                    <a:pt x="71909" y="6761332"/>
                  </a:cubicBezTo>
                  <a:lnTo>
                    <a:pt x="14171" y="6838950"/>
                  </a:lnTo>
                </a:path>
              </a:pathLst>
            </a:custGeom>
            <a:noFill/>
            <a:ln>
              <a:gradFill>
                <a:gsLst>
                  <a:gs pos="48000">
                    <a:schemeClr val="bg2"/>
                  </a:gs>
                  <a:gs pos="70000">
                    <a:schemeClr val="accent4">
                      <a:alpha val="60000"/>
                    </a:schemeClr>
                  </a:gs>
                  <a:gs pos="87000">
                    <a:schemeClr val="accent4">
                      <a:alpha val="17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Овал 9">
              <a:extLst>
                <a:ext uri="{FF2B5EF4-FFF2-40B4-BE49-F238E27FC236}">
                  <a16:creationId xmlns:a16="http://schemas.microsoft.com/office/drawing/2014/main" id="{C95683B1-43EB-463C-A5E2-DDB75BC81201}"/>
                </a:ext>
              </a:extLst>
            </p:cNvPr>
            <p:cNvSpPr/>
            <p:nvPr/>
          </p:nvSpPr>
          <p:spPr>
            <a:xfrm>
              <a:off x="4760516" y="928384"/>
              <a:ext cx="287734" cy="28773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Овал 10">
              <a:extLst>
                <a:ext uri="{FF2B5EF4-FFF2-40B4-BE49-F238E27FC236}">
                  <a16:creationId xmlns:a16="http://schemas.microsoft.com/office/drawing/2014/main" id="{F892053F-B14B-4E7F-84ED-353EC57BAA17}"/>
                </a:ext>
              </a:extLst>
            </p:cNvPr>
            <p:cNvSpPr/>
            <p:nvPr/>
          </p:nvSpPr>
          <p:spPr>
            <a:xfrm>
              <a:off x="4642406" y="810274"/>
              <a:ext cx="523954" cy="523954"/>
            </a:xfrm>
            <a:prstGeom prst="ellipse">
              <a:avLst/>
            </a:prstGeom>
            <a:noFill/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Овал 11">
              <a:extLst>
                <a:ext uri="{FF2B5EF4-FFF2-40B4-BE49-F238E27FC236}">
                  <a16:creationId xmlns:a16="http://schemas.microsoft.com/office/drawing/2014/main" id="{044B8341-42BB-4170-B0AF-F05D697F111D}"/>
                </a:ext>
              </a:extLst>
            </p:cNvPr>
            <p:cNvSpPr/>
            <p:nvPr/>
          </p:nvSpPr>
          <p:spPr>
            <a:xfrm>
              <a:off x="5299573" y="3875246"/>
              <a:ext cx="158012" cy="15801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Овал 12">
              <a:extLst>
                <a:ext uri="{FF2B5EF4-FFF2-40B4-BE49-F238E27FC236}">
                  <a16:creationId xmlns:a16="http://schemas.microsoft.com/office/drawing/2014/main" id="{12D3A77A-0E2D-492E-9A0A-FA38CC874319}"/>
                </a:ext>
              </a:extLst>
            </p:cNvPr>
            <p:cNvSpPr/>
            <p:nvPr/>
          </p:nvSpPr>
          <p:spPr>
            <a:xfrm>
              <a:off x="5234712" y="3810385"/>
              <a:ext cx="287734" cy="287734"/>
            </a:xfrm>
            <a:prstGeom prst="ellipse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F643A022-3455-4452-B5FA-C5D1BCC80171}"/>
              </a:ext>
            </a:extLst>
          </p:cNvPr>
          <p:cNvSpPr/>
          <p:nvPr userDrawn="1"/>
        </p:nvSpPr>
        <p:spPr>
          <a:xfrm>
            <a:off x="584200" y="2497976"/>
            <a:ext cx="5601277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200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Контакты:</a:t>
            </a:r>
            <a:endParaRPr lang="ru-RU" sz="20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6450" indent="-609600">
              <a:spcAft>
                <a:spcPts val="600"/>
              </a:spcAft>
            </a:pPr>
            <a:r>
              <a:rPr lang="ru-RU"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Адрес:</a:t>
            </a:r>
            <a:r>
              <a:rPr lang="en-US"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ru-RU"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Москва, Пресненская набережная, д. 12, Башня Федерация «Запад», 43 этаж</a:t>
            </a:r>
          </a:p>
          <a:p>
            <a:pPr marL="806450" indent="-609600">
              <a:spcAft>
                <a:spcPts val="600"/>
              </a:spcAft>
            </a:pPr>
            <a:r>
              <a:rPr lang="ru-RU"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Тел.:</a:t>
            </a:r>
            <a:r>
              <a:rPr lang="en-US"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+7 (495) 653-8300</a:t>
            </a:r>
            <a:endParaRPr lang="ru-RU" sz="14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6450" indent="-609600">
              <a:spcAft>
                <a:spcPts val="600"/>
              </a:spcAft>
            </a:pPr>
            <a:r>
              <a:rPr lang="en-US"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Web</a:t>
            </a:r>
            <a:r>
              <a:rPr lang="ru-RU"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www.o2consult.com</a:t>
            </a:r>
            <a:endParaRPr lang="ru-RU" sz="14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6450" indent="-609600">
              <a:spcAft>
                <a:spcPts val="600"/>
              </a:spcAft>
            </a:pPr>
            <a:r>
              <a:rPr lang="en-US"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E-mail:	</a:t>
            </a:r>
            <a:r>
              <a:rPr lang="en-US" sz="1400">
                <a:hlinkClick r:id="rId3"/>
              </a:rPr>
              <a:t>info@o2consult.com</a:t>
            </a:r>
            <a:endParaRPr lang="en-US" sz="14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C3DE40-5637-494B-B347-9E34EAC9618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39619" y="3005976"/>
            <a:ext cx="180000" cy="180000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3DA7B3E2-E36A-4309-950A-6F0BAA4DCFD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9307" t="9307" r="9307" b="9307"/>
          <a:stretch/>
        </p:blipFill>
        <p:spPr>
          <a:xfrm>
            <a:off x="639619" y="3530332"/>
            <a:ext cx="180000" cy="18000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2E84B1B3-5062-4074-B060-2536B9B4C8E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39619" y="3824778"/>
            <a:ext cx="180000" cy="180000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D7E61FB7-D78A-4DC9-91A5-EE350D0F802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4432" t="4432" r="4432" b="4432"/>
          <a:stretch/>
        </p:blipFill>
        <p:spPr>
          <a:xfrm>
            <a:off x="639619" y="4092401"/>
            <a:ext cx="180000" cy="180000"/>
          </a:xfrm>
          <a:prstGeom prst="rect">
            <a:avLst/>
          </a:prstGeom>
        </p:spPr>
      </p:pic>
      <p:grpSp>
        <p:nvGrpSpPr>
          <p:cNvPr id="19" name="Группа 18">
            <a:extLst>
              <a:ext uri="{FF2B5EF4-FFF2-40B4-BE49-F238E27FC236}">
                <a16:creationId xmlns:a16="http://schemas.microsoft.com/office/drawing/2014/main" id="{D8860F72-BDF3-4DBD-9BC7-E61CB5E833CE}"/>
              </a:ext>
            </a:extLst>
          </p:cNvPr>
          <p:cNvGrpSpPr/>
          <p:nvPr userDrawn="1"/>
        </p:nvGrpSpPr>
        <p:grpSpPr>
          <a:xfrm>
            <a:off x="639619" y="991977"/>
            <a:ext cx="4120233" cy="1019175"/>
            <a:chOff x="7431485" y="562663"/>
            <a:chExt cx="4120233" cy="1019175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F8A9A68D-F433-4E22-A476-CF266170EB1F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7431485" y="799922"/>
              <a:ext cx="3138947" cy="544657"/>
            </a:xfrm>
            <a:prstGeom prst="rect">
              <a:avLst/>
            </a:prstGeom>
          </p:spPr>
        </p:pic>
        <p:pic>
          <p:nvPicPr>
            <p:cNvPr id="21" name="Рисунок 20">
              <a:extLst>
                <a:ext uri="{FF2B5EF4-FFF2-40B4-BE49-F238E27FC236}">
                  <a16:creationId xmlns:a16="http://schemas.microsoft.com/office/drawing/2014/main" id="{FB2D7119-15FE-4CF2-973F-AAF91C0DF7C6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10799243" y="562663"/>
              <a:ext cx="752475" cy="10191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624363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Вертикальный заголовок и текст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F643A022-3455-4452-B5FA-C5D1BCC80171}"/>
              </a:ext>
            </a:extLst>
          </p:cNvPr>
          <p:cNvSpPr/>
          <p:nvPr userDrawn="1"/>
        </p:nvSpPr>
        <p:spPr>
          <a:xfrm>
            <a:off x="5675745" y="3123234"/>
            <a:ext cx="575425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6450" marR="0" lvl="0" indent="-609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Address</a:t>
            </a:r>
            <a:r>
              <a:rPr lang="ru-RU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: </a:t>
            </a:r>
            <a:r>
              <a:rPr lang="en-US" sz="1400" u="none" strike="noStrike" kern="1200">
                <a:solidFill>
                  <a:srgbClr val="003B49"/>
                </a:solidFill>
                <a:effectLst/>
                <a:latin typeface="Fira Sans" panose="020B0503050000020004" pitchFamily="34" charset="0"/>
                <a:ea typeface="Fira Sans" panose="020B0503050000020004" pitchFamily="34" charset="0"/>
                <a:cs typeface="+mn-cs"/>
              </a:rPr>
              <a:t>Switzerland, </a:t>
            </a:r>
            <a:r>
              <a:rPr lang="en-US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Zurich, </a:t>
            </a:r>
            <a:r>
              <a:rPr lang="en-US" sz="1400" err="1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venirNextCyr-Bold"/>
                <a:sym typeface="AvenirNextCyr-Bold"/>
              </a:rPr>
              <a:t>Bellerivestrasse</a:t>
            </a:r>
            <a:r>
              <a:rPr lang="en-US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venirNextCyr-Bold"/>
                <a:sym typeface="AvenirNextCyr-Bold"/>
              </a:rPr>
              <a:t> 3</a:t>
            </a:r>
          </a:p>
          <a:p>
            <a:pPr marL="806450" indent="-609600">
              <a:spcAft>
                <a:spcPts val="600"/>
              </a:spcAft>
            </a:pPr>
            <a:endParaRPr lang="ru-RU" sz="1400">
              <a:solidFill>
                <a:srgbClr val="003B49"/>
              </a:solidFill>
              <a:latin typeface="Fira Sans" panose="020B0503050000020004" pitchFamily="34" charset="0"/>
              <a:ea typeface="Fira Sans" panose="020B0503050000020004" pitchFamily="34" charset="0"/>
              <a:cs typeface="Arial" panose="020B0604020202020204" pitchFamily="34" charset="0"/>
            </a:endParaRPr>
          </a:p>
          <a:p>
            <a:pPr marL="806450" indent="-609600">
              <a:spcAft>
                <a:spcPts val="600"/>
              </a:spcAft>
            </a:pPr>
            <a:r>
              <a:rPr lang="en-US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Tel</a:t>
            </a:r>
            <a:r>
              <a:rPr lang="ru-RU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.:</a:t>
            </a:r>
            <a:r>
              <a:rPr lang="en-US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	</a:t>
            </a:r>
            <a:r>
              <a:rPr lang="ru-RU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venirNextCyr-Bold"/>
                <a:sym typeface="AvenirNextCyr-Bold"/>
              </a:rPr>
              <a:t>   +</a:t>
            </a:r>
            <a:r>
              <a:rPr lang="en-US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venirNextCyr-Bold"/>
                <a:sym typeface="AvenirNextCyr-Bold"/>
              </a:rPr>
              <a:t> 41 (0) 79 1728219</a:t>
            </a:r>
            <a:endParaRPr lang="ru-RU" sz="1400">
              <a:solidFill>
                <a:srgbClr val="003B49"/>
              </a:solidFill>
              <a:latin typeface="Fira Sans" panose="020B0503050000020004" pitchFamily="34" charset="0"/>
              <a:ea typeface="Fira Sans" panose="020B0503050000020004" pitchFamily="34" charset="0"/>
              <a:cs typeface="Arial" panose="020B0604020202020204" pitchFamily="34" charset="0"/>
            </a:endParaRPr>
          </a:p>
          <a:p>
            <a:pPr marL="806450" indent="-609600">
              <a:spcAft>
                <a:spcPts val="600"/>
              </a:spcAft>
            </a:pPr>
            <a:r>
              <a:rPr lang="en-US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Web</a:t>
            </a:r>
            <a:r>
              <a:rPr lang="ru-RU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:</a:t>
            </a:r>
            <a:r>
              <a:rPr lang="en-US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	</a:t>
            </a:r>
            <a:r>
              <a:rPr lang="ru-RU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  </a:t>
            </a:r>
            <a:r>
              <a:rPr lang="en-US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www.o2consult.com</a:t>
            </a:r>
            <a:endParaRPr lang="ru-RU" sz="1400">
              <a:solidFill>
                <a:srgbClr val="003B49"/>
              </a:solidFill>
              <a:latin typeface="Fira Sans" panose="020B0503050000020004" pitchFamily="34" charset="0"/>
              <a:ea typeface="Fira Sans" panose="020B0503050000020004" pitchFamily="34" charset="0"/>
              <a:cs typeface="Arial" panose="020B0604020202020204" pitchFamily="34" charset="0"/>
            </a:endParaRPr>
          </a:p>
          <a:p>
            <a:pPr marL="806450" indent="-609600">
              <a:spcAft>
                <a:spcPts val="600"/>
              </a:spcAft>
            </a:pPr>
            <a:r>
              <a:rPr lang="en-US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E-mail</a:t>
            </a:r>
            <a:r>
              <a:rPr lang="en-US" sz="1400">
                <a:solidFill>
                  <a:schemeClr val="tx2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:</a:t>
            </a:r>
            <a:r>
              <a:rPr lang="en-US" sz="14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	</a:t>
            </a:r>
            <a:r>
              <a:rPr lang="ru-RU" sz="14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  </a:t>
            </a:r>
            <a:r>
              <a:rPr lang="en-US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info@o2consult.com</a:t>
            </a:r>
            <a:endParaRPr lang="en-US" sz="1400">
              <a:solidFill>
                <a:srgbClr val="003B49"/>
              </a:solidFill>
              <a:latin typeface="Fira Sans" panose="020B0503050000020004" pitchFamily="34" charset="0"/>
              <a:ea typeface="Fira Sans" panose="020B0503050000020004" pitchFamily="34" charset="0"/>
              <a:cs typeface="Arial" panose="020B0604020202020204" pitchFamily="34" charset="0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C3DE40-5637-494B-B347-9E34EAC9618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93712" y="3225979"/>
            <a:ext cx="180000" cy="180000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3DA7B3E2-E36A-4309-950A-6F0BAA4DCFD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9307" t="9307" r="9307" b="9307"/>
          <a:stretch/>
        </p:blipFill>
        <p:spPr>
          <a:xfrm>
            <a:off x="493712" y="3800644"/>
            <a:ext cx="180000" cy="18000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2E84B1B3-5062-4074-B060-2536B9B4C8EA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97610" y="4071191"/>
            <a:ext cx="180000" cy="180000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D7E61FB7-D78A-4DC9-91A5-EE350D0F802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4432" t="4432" r="4432" b="4432"/>
          <a:stretch/>
        </p:blipFill>
        <p:spPr>
          <a:xfrm>
            <a:off x="497610" y="4375309"/>
            <a:ext cx="180000" cy="180000"/>
          </a:xfrm>
          <a:prstGeom prst="rect">
            <a:avLst/>
          </a:prstGeom>
        </p:spPr>
      </p:pic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DC824759-5057-4001-8838-7BA743A58A2A}"/>
              </a:ext>
            </a:extLst>
          </p:cNvPr>
          <p:cNvGrpSpPr/>
          <p:nvPr userDrawn="1"/>
        </p:nvGrpSpPr>
        <p:grpSpPr>
          <a:xfrm>
            <a:off x="639619" y="991977"/>
            <a:ext cx="4120233" cy="1019175"/>
            <a:chOff x="7431485" y="562663"/>
            <a:chExt cx="4120233" cy="1019175"/>
          </a:xfrm>
        </p:grpSpPr>
        <p:pic>
          <p:nvPicPr>
            <p:cNvPr id="23" name="Рисунок 22">
              <a:extLst>
                <a:ext uri="{FF2B5EF4-FFF2-40B4-BE49-F238E27FC236}">
                  <a16:creationId xmlns:a16="http://schemas.microsoft.com/office/drawing/2014/main" id="{D62C8D1A-6353-48BC-979C-B985B0D237E2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799243" y="562663"/>
              <a:ext cx="752475" cy="1019175"/>
            </a:xfrm>
            <a:prstGeom prst="rect">
              <a:avLst/>
            </a:prstGeom>
          </p:spPr>
        </p:pic>
        <p:grpSp>
          <p:nvGrpSpPr>
            <p:cNvPr id="24" name="Группа 23">
              <a:extLst>
                <a:ext uri="{FF2B5EF4-FFF2-40B4-BE49-F238E27FC236}">
                  <a16:creationId xmlns:a16="http://schemas.microsoft.com/office/drawing/2014/main" id="{90FE95F2-E500-4274-B782-FDF88E77C90F}"/>
                </a:ext>
              </a:extLst>
            </p:cNvPr>
            <p:cNvGrpSpPr/>
            <p:nvPr userDrawn="1"/>
          </p:nvGrpSpPr>
          <p:grpSpPr>
            <a:xfrm>
              <a:off x="7431485" y="799922"/>
              <a:ext cx="3138947" cy="544657"/>
              <a:chOff x="7431485" y="799922"/>
              <a:chExt cx="3138947" cy="544657"/>
            </a:xfrm>
          </p:grpSpPr>
          <p:pic>
            <p:nvPicPr>
              <p:cNvPr id="25" name="Рисунок 24">
                <a:extLst>
                  <a:ext uri="{FF2B5EF4-FFF2-40B4-BE49-F238E27FC236}">
                    <a16:creationId xmlns:a16="http://schemas.microsoft.com/office/drawing/2014/main" id="{27C15E53-3884-4587-880A-A7985D87F9CE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7431485" y="799922"/>
                <a:ext cx="3138947" cy="544657"/>
              </a:xfrm>
              <a:custGeom>
                <a:avLst/>
                <a:gdLst>
                  <a:gd name="connsiteX0" fmla="*/ 0 w 3138947"/>
                  <a:gd name="connsiteY0" fmla="*/ 0 h 544657"/>
                  <a:gd name="connsiteX1" fmla="*/ 3138947 w 3138947"/>
                  <a:gd name="connsiteY1" fmla="*/ 0 h 544657"/>
                  <a:gd name="connsiteX2" fmla="*/ 3138947 w 3138947"/>
                  <a:gd name="connsiteY2" fmla="*/ 544657 h 544657"/>
                  <a:gd name="connsiteX3" fmla="*/ 450785 w 3138947"/>
                  <a:gd name="connsiteY3" fmla="*/ 544657 h 544657"/>
                  <a:gd name="connsiteX4" fmla="*/ 450785 w 3138947"/>
                  <a:gd name="connsiteY4" fmla="*/ 304978 h 544657"/>
                  <a:gd name="connsiteX5" fmla="*/ 287752 w 3138947"/>
                  <a:gd name="connsiteY5" fmla="*/ 304978 h 544657"/>
                  <a:gd name="connsiteX6" fmla="*/ 287752 w 3138947"/>
                  <a:gd name="connsiteY6" fmla="*/ 544657 h 544657"/>
                  <a:gd name="connsiteX7" fmla="*/ 0 w 3138947"/>
                  <a:gd name="connsiteY7" fmla="*/ 544657 h 544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138947" h="544657">
                    <a:moveTo>
                      <a:pt x="0" y="0"/>
                    </a:moveTo>
                    <a:lnTo>
                      <a:pt x="3138947" y="0"/>
                    </a:lnTo>
                    <a:lnTo>
                      <a:pt x="3138947" y="544657"/>
                    </a:lnTo>
                    <a:lnTo>
                      <a:pt x="450785" y="544657"/>
                    </a:lnTo>
                    <a:lnTo>
                      <a:pt x="450785" y="304978"/>
                    </a:lnTo>
                    <a:lnTo>
                      <a:pt x="287752" y="304978"/>
                    </a:lnTo>
                    <a:lnTo>
                      <a:pt x="287752" y="544657"/>
                    </a:lnTo>
                    <a:lnTo>
                      <a:pt x="0" y="544657"/>
                    </a:lnTo>
                    <a:close/>
                  </a:path>
                </a:pathLst>
              </a:custGeom>
            </p:spPr>
          </p:pic>
          <p:pic>
            <p:nvPicPr>
              <p:cNvPr id="26" name="Рисунок 25">
                <a:extLst>
                  <a:ext uri="{FF2B5EF4-FFF2-40B4-BE49-F238E27FC236}">
                    <a16:creationId xmlns:a16="http://schemas.microsoft.com/office/drawing/2014/main" id="{764AF588-D966-47D4-932A-F9F302CBDE76}"/>
                  </a:ext>
                </a:extLst>
              </p:cNvPr>
              <p:cNvPicPr>
                <a:picLocks noChangeAspect="1"/>
              </p:cNvPicPr>
              <p:nvPr userDrawn="1"/>
            </p:nvPicPr>
            <p:blipFill rotWithShape="1"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rcRect l="9167" r="85639"/>
              <a:stretch/>
            </p:blipFill>
            <p:spPr>
              <a:xfrm>
                <a:off x="7719237" y="799922"/>
                <a:ext cx="163033" cy="544657"/>
              </a:xfrm>
              <a:prstGeom prst="rect">
                <a:avLst/>
              </a:prstGeom>
            </p:spPr>
          </p:pic>
        </p:grpSp>
      </p:grpSp>
      <p:grpSp>
        <p:nvGrpSpPr>
          <p:cNvPr id="27" name="Группа 26">
            <a:extLst>
              <a:ext uri="{FF2B5EF4-FFF2-40B4-BE49-F238E27FC236}">
                <a16:creationId xmlns:a16="http://schemas.microsoft.com/office/drawing/2014/main" id="{3F60E727-BD8A-403C-B52F-AC92A78D5812}"/>
              </a:ext>
            </a:extLst>
          </p:cNvPr>
          <p:cNvGrpSpPr/>
          <p:nvPr userDrawn="1"/>
        </p:nvGrpSpPr>
        <p:grpSpPr>
          <a:xfrm>
            <a:off x="9685723" y="0"/>
            <a:ext cx="1223135" cy="6838950"/>
            <a:chOff x="4299311" y="0"/>
            <a:chExt cx="1223135" cy="6838950"/>
          </a:xfrm>
        </p:grpSpPr>
        <p:sp>
          <p:nvSpPr>
            <p:cNvPr id="28" name="Полилиния: фигура 27">
              <a:extLst>
                <a:ext uri="{FF2B5EF4-FFF2-40B4-BE49-F238E27FC236}">
                  <a16:creationId xmlns:a16="http://schemas.microsoft.com/office/drawing/2014/main" id="{E7FE6B49-E0CC-4E41-9367-333E9C4FC820}"/>
                </a:ext>
              </a:extLst>
            </p:cNvPr>
            <p:cNvSpPr/>
            <p:nvPr/>
          </p:nvSpPr>
          <p:spPr>
            <a:xfrm>
              <a:off x="4299311" y="0"/>
              <a:ext cx="1099219" cy="6838950"/>
            </a:xfrm>
            <a:custGeom>
              <a:avLst/>
              <a:gdLst>
                <a:gd name="connsiteX0" fmla="*/ 0 w 5398530"/>
                <a:gd name="connsiteY0" fmla="*/ 0 h 6838950"/>
                <a:gd name="connsiteX1" fmla="*/ 4299311 w 5398530"/>
                <a:gd name="connsiteY1" fmla="*/ 0 h 6838950"/>
                <a:gd name="connsiteX2" fmla="*/ 4371220 w 5398530"/>
                <a:gd name="connsiteY2" fmla="*/ 96668 h 6838950"/>
                <a:gd name="connsiteX3" fmla="*/ 5398530 w 5398530"/>
                <a:gd name="connsiteY3" fmla="*/ 3429000 h 6838950"/>
                <a:gd name="connsiteX4" fmla="*/ 4371220 w 5398530"/>
                <a:gd name="connsiteY4" fmla="*/ 6761332 h 6838950"/>
                <a:gd name="connsiteX5" fmla="*/ 4313482 w 5398530"/>
                <a:gd name="connsiteY5" fmla="*/ 6838950 h 6838950"/>
                <a:gd name="connsiteX6" fmla="*/ 0 w 5398530"/>
                <a:gd name="connsiteY6" fmla="*/ 6838950 h 6838950"/>
                <a:gd name="connsiteX0" fmla="*/ 0 w 5398530"/>
                <a:gd name="connsiteY0" fmla="*/ 6838950 h 6930390"/>
                <a:gd name="connsiteX1" fmla="*/ 0 w 5398530"/>
                <a:gd name="connsiteY1" fmla="*/ 0 h 6930390"/>
                <a:gd name="connsiteX2" fmla="*/ 4299311 w 5398530"/>
                <a:gd name="connsiteY2" fmla="*/ 0 h 6930390"/>
                <a:gd name="connsiteX3" fmla="*/ 4371220 w 5398530"/>
                <a:gd name="connsiteY3" fmla="*/ 96668 h 6930390"/>
                <a:gd name="connsiteX4" fmla="*/ 5398530 w 5398530"/>
                <a:gd name="connsiteY4" fmla="*/ 3429000 h 6930390"/>
                <a:gd name="connsiteX5" fmla="*/ 4371220 w 5398530"/>
                <a:gd name="connsiteY5" fmla="*/ 6761332 h 6930390"/>
                <a:gd name="connsiteX6" fmla="*/ 4313482 w 5398530"/>
                <a:gd name="connsiteY6" fmla="*/ 6838950 h 6930390"/>
                <a:gd name="connsiteX7" fmla="*/ 91440 w 5398530"/>
                <a:gd name="connsiteY7" fmla="*/ 6930390 h 6930390"/>
                <a:gd name="connsiteX0" fmla="*/ 0 w 5398530"/>
                <a:gd name="connsiteY0" fmla="*/ 6838950 h 6838950"/>
                <a:gd name="connsiteX1" fmla="*/ 0 w 5398530"/>
                <a:gd name="connsiteY1" fmla="*/ 0 h 6838950"/>
                <a:gd name="connsiteX2" fmla="*/ 4299311 w 5398530"/>
                <a:gd name="connsiteY2" fmla="*/ 0 h 6838950"/>
                <a:gd name="connsiteX3" fmla="*/ 4371220 w 5398530"/>
                <a:gd name="connsiteY3" fmla="*/ 96668 h 6838950"/>
                <a:gd name="connsiteX4" fmla="*/ 5398530 w 5398530"/>
                <a:gd name="connsiteY4" fmla="*/ 3429000 h 6838950"/>
                <a:gd name="connsiteX5" fmla="*/ 4371220 w 5398530"/>
                <a:gd name="connsiteY5" fmla="*/ 6761332 h 6838950"/>
                <a:gd name="connsiteX6" fmla="*/ 4313482 w 5398530"/>
                <a:gd name="connsiteY6" fmla="*/ 6838950 h 6838950"/>
                <a:gd name="connsiteX0" fmla="*/ 0 w 5398530"/>
                <a:gd name="connsiteY0" fmla="*/ 0 h 6838950"/>
                <a:gd name="connsiteX1" fmla="*/ 4299311 w 5398530"/>
                <a:gd name="connsiteY1" fmla="*/ 0 h 6838950"/>
                <a:gd name="connsiteX2" fmla="*/ 4371220 w 5398530"/>
                <a:gd name="connsiteY2" fmla="*/ 96668 h 6838950"/>
                <a:gd name="connsiteX3" fmla="*/ 5398530 w 5398530"/>
                <a:gd name="connsiteY3" fmla="*/ 3429000 h 6838950"/>
                <a:gd name="connsiteX4" fmla="*/ 4371220 w 5398530"/>
                <a:gd name="connsiteY4" fmla="*/ 6761332 h 6838950"/>
                <a:gd name="connsiteX5" fmla="*/ 4313482 w 5398530"/>
                <a:gd name="connsiteY5" fmla="*/ 6838950 h 6838950"/>
                <a:gd name="connsiteX0" fmla="*/ 0 w 1099219"/>
                <a:gd name="connsiteY0" fmla="*/ 0 h 6838950"/>
                <a:gd name="connsiteX1" fmla="*/ 71909 w 1099219"/>
                <a:gd name="connsiteY1" fmla="*/ 96668 h 6838950"/>
                <a:gd name="connsiteX2" fmla="*/ 1099219 w 1099219"/>
                <a:gd name="connsiteY2" fmla="*/ 3429000 h 6838950"/>
                <a:gd name="connsiteX3" fmla="*/ 71909 w 1099219"/>
                <a:gd name="connsiteY3" fmla="*/ 6761332 h 6838950"/>
                <a:gd name="connsiteX4" fmla="*/ 14171 w 1099219"/>
                <a:gd name="connsiteY4" fmla="*/ 6838950 h 6838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9219" h="6838950">
                  <a:moveTo>
                    <a:pt x="0" y="0"/>
                  </a:moveTo>
                  <a:lnTo>
                    <a:pt x="71909" y="96668"/>
                  </a:lnTo>
                  <a:cubicBezTo>
                    <a:pt x="713691" y="1002233"/>
                    <a:pt x="1099219" y="2163189"/>
                    <a:pt x="1099219" y="3429000"/>
                  </a:cubicBezTo>
                  <a:cubicBezTo>
                    <a:pt x="1099219" y="4694811"/>
                    <a:pt x="713691" y="5855767"/>
                    <a:pt x="71909" y="6761332"/>
                  </a:cubicBezTo>
                  <a:lnTo>
                    <a:pt x="14171" y="6838950"/>
                  </a:lnTo>
                </a:path>
              </a:pathLst>
            </a:custGeom>
            <a:noFill/>
            <a:ln>
              <a:gradFill>
                <a:gsLst>
                  <a:gs pos="48000">
                    <a:schemeClr val="bg2"/>
                  </a:gs>
                  <a:gs pos="70000">
                    <a:schemeClr val="accent4">
                      <a:alpha val="60000"/>
                    </a:schemeClr>
                  </a:gs>
                  <a:gs pos="87000">
                    <a:schemeClr val="accent4">
                      <a:alpha val="64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Овал 28">
              <a:extLst>
                <a:ext uri="{FF2B5EF4-FFF2-40B4-BE49-F238E27FC236}">
                  <a16:creationId xmlns:a16="http://schemas.microsoft.com/office/drawing/2014/main" id="{372B080E-B26E-42E2-94E5-377721114018}"/>
                </a:ext>
              </a:extLst>
            </p:cNvPr>
            <p:cNvSpPr/>
            <p:nvPr/>
          </p:nvSpPr>
          <p:spPr>
            <a:xfrm>
              <a:off x="4760516" y="928384"/>
              <a:ext cx="287734" cy="28773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Овал 29">
              <a:extLst>
                <a:ext uri="{FF2B5EF4-FFF2-40B4-BE49-F238E27FC236}">
                  <a16:creationId xmlns:a16="http://schemas.microsoft.com/office/drawing/2014/main" id="{FBF24342-1A09-4A2C-A7E7-C90AA0AFB01A}"/>
                </a:ext>
              </a:extLst>
            </p:cNvPr>
            <p:cNvSpPr/>
            <p:nvPr/>
          </p:nvSpPr>
          <p:spPr>
            <a:xfrm>
              <a:off x="4642406" y="810274"/>
              <a:ext cx="523954" cy="523954"/>
            </a:xfrm>
            <a:prstGeom prst="ellipse">
              <a:avLst/>
            </a:prstGeom>
            <a:noFill/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Овал 30">
              <a:extLst>
                <a:ext uri="{FF2B5EF4-FFF2-40B4-BE49-F238E27FC236}">
                  <a16:creationId xmlns:a16="http://schemas.microsoft.com/office/drawing/2014/main" id="{B66D913C-47F8-45BF-B36C-549FFEDF0CDE}"/>
                </a:ext>
              </a:extLst>
            </p:cNvPr>
            <p:cNvSpPr/>
            <p:nvPr/>
          </p:nvSpPr>
          <p:spPr>
            <a:xfrm>
              <a:off x="5299573" y="3875246"/>
              <a:ext cx="158012" cy="15801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Овал 31">
              <a:extLst>
                <a:ext uri="{FF2B5EF4-FFF2-40B4-BE49-F238E27FC236}">
                  <a16:creationId xmlns:a16="http://schemas.microsoft.com/office/drawing/2014/main" id="{D521BCA7-6CBE-45DA-AF4F-590AB44DDF38}"/>
                </a:ext>
              </a:extLst>
            </p:cNvPr>
            <p:cNvSpPr/>
            <p:nvPr/>
          </p:nvSpPr>
          <p:spPr>
            <a:xfrm>
              <a:off x="5234712" y="3810385"/>
              <a:ext cx="287734" cy="287734"/>
            </a:xfrm>
            <a:prstGeom prst="ellipse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F643A022-3455-4452-B5FA-C5D1BCC80171}"/>
              </a:ext>
            </a:extLst>
          </p:cNvPr>
          <p:cNvSpPr/>
          <p:nvPr userDrawn="1"/>
        </p:nvSpPr>
        <p:spPr>
          <a:xfrm>
            <a:off x="497610" y="3147772"/>
            <a:ext cx="560517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6450" indent="-609600">
              <a:spcAft>
                <a:spcPts val="600"/>
              </a:spcAft>
            </a:pPr>
            <a:r>
              <a:rPr lang="ru-RU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Адрес: Россия,</a:t>
            </a:r>
            <a:r>
              <a:rPr lang="ru-RU" sz="1400" baseline="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</a:t>
            </a:r>
            <a:r>
              <a:rPr lang="ru-RU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Москва, Пресненская набережная, д. 12,</a:t>
            </a:r>
          </a:p>
          <a:p>
            <a:pPr marL="806450" indent="-609600">
              <a:spcAft>
                <a:spcPts val="600"/>
              </a:spcAft>
            </a:pPr>
            <a:r>
              <a:rPr lang="ru-RU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            Башня Федерация «Запад», 43 этаж</a:t>
            </a:r>
          </a:p>
          <a:p>
            <a:pPr marL="806450" indent="-609600">
              <a:spcAft>
                <a:spcPts val="600"/>
              </a:spcAft>
            </a:pPr>
            <a:r>
              <a:rPr lang="ru-RU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Тел.:</a:t>
            </a:r>
            <a:r>
              <a:rPr lang="en-US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	+7 (49</a:t>
            </a:r>
            <a:r>
              <a:rPr lang="ru-RU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9</a:t>
            </a:r>
            <a:r>
              <a:rPr lang="en-US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) </a:t>
            </a:r>
            <a:r>
              <a:rPr lang="ru-RU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288 05 55</a:t>
            </a:r>
          </a:p>
          <a:p>
            <a:pPr marL="806450" indent="-609600">
              <a:spcAft>
                <a:spcPts val="600"/>
              </a:spcAft>
            </a:pPr>
            <a:r>
              <a:rPr lang="en-US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Web</a:t>
            </a:r>
            <a:r>
              <a:rPr lang="ru-RU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:</a:t>
            </a:r>
            <a:r>
              <a:rPr lang="en-US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	www.o2consult.com</a:t>
            </a:r>
            <a:endParaRPr lang="ru-RU" sz="1400">
              <a:solidFill>
                <a:srgbClr val="003B49"/>
              </a:solidFill>
              <a:latin typeface="Fira Sans" panose="020B0503050000020004" pitchFamily="34" charset="0"/>
              <a:ea typeface="Fira Sans" panose="020B0503050000020004" pitchFamily="34" charset="0"/>
              <a:cs typeface="Arial" panose="020B0604020202020204" pitchFamily="34" charset="0"/>
            </a:endParaRPr>
          </a:p>
          <a:p>
            <a:pPr marL="806450" indent="-609600">
              <a:spcAft>
                <a:spcPts val="600"/>
              </a:spcAft>
            </a:pPr>
            <a:r>
              <a:rPr lang="en-US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E-mail:	</a:t>
            </a:r>
            <a:r>
              <a:rPr lang="en-US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info@o2consult.com</a:t>
            </a:r>
            <a:endParaRPr lang="en-US" sz="1400">
              <a:solidFill>
                <a:srgbClr val="003B49"/>
              </a:solidFill>
              <a:latin typeface="Fira Sans" panose="020B0503050000020004" pitchFamily="34" charset="0"/>
              <a:ea typeface="Fira Sans" panose="020B0503050000020004" pitchFamily="34" charset="0"/>
              <a:cs typeface="Arial" panose="020B0604020202020204" pitchFamily="34" charset="0"/>
            </a:endParaRP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E2C3DE40-5637-494B-B347-9E34EAC9618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697780" y="3197233"/>
            <a:ext cx="180000" cy="180000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3DA7B3E2-E36A-4309-950A-6F0BAA4DCFD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9307" t="9307" r="9307" b="9307"/>
          <a:stretch/>
        </p:blipFill>
        <p:spPr>
          <a:xfrm>
            <a:off x="5697780" y="3771898"/>
            <a:ext cx="180000" cy="180000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id="{2E84B1B3-5062-4074-B060-2536B9B4C8EA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701678" y="4042445"/>
            <a:ext cx="180000" cy="180000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D7E61FB7-D78A-4DC9-91A5-EE350D0F802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4432" t="4432" r="4432" b="4432"/>
          <a:stretch/>
        </p:blipFill>
        <p:spPr>
          <a:xfrm>
            <a:off x="5701678" y="4346563"/>
            <a:ext cx="180000" cy="180000"/>
          </a:xfrm>
          <a:prstGeom prst="rect">
            <a:avLst/>
          </a:prstGeom>
        </p:spPr>
      </p:pic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F643A022-3455-4452-B5FA-C5D1BCC80171}"/>
              </a:ext>
            </a:extLst>
          </p:cNvPr>
          <p:cNvSpPr/>
          <p:nvPr userDrawn="1"/>
        </p:nvSpPr>
        <p:spPr>
          <a:xfrm>
            <a:off x="3845044" y="5056190"/>
            <a:ext cx="6400391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defRPr sz="8000">
                <a:solidFill>
                  <a:srgbClr val="FFFFFF"/>
                </a:solidFill>
                <a:latin typeface="AvenirNextCyr-Bold"/>
                <a:ea typeface="AvenirNextCyr-Bold"/>
                <a:cs typeface="AvenirNextCyr-Bold"/>
                <a:sym typeface="AvenirNextCyr-Bold"/>
              </a:defRPr>
            </a:pPr>
            <a:r>
              <a:rPr lang="en-US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Address</a:t>
            </a:r>
            <a:r>
              <a:rPr lang="ru-RU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:</a:t>
            </a:r>
            <a:r>
              <a:rPr lang="ru-RU" sz="1400" baseline="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  </a:t>
            </a:r>
            <a:r>
              <a:rPr lang="en-US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venirNextCyr-Bold"/>
                <a:sym typeface="AvenirNextCyr-Bold"/>
              </a:rPr>
              <a:t>Cyprus, Nicosia, Arch. </a:t>
            </a:r>
            <a:r>
              <a:rPr lang="en-US" sz="1400" err="1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venirNextCyr-Bold"/>
                <a:sym typeface="AvenirNextCyr-Bold"/>
              </a:rPr>
              <a:t>Makariou</a:t>
            </a:r>
            <a:r>
              <a:rPr lang="en-US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venirNextCyr-Bold"/>
                <a:sym typeface="AvenirNextCyr-Bold"/>
              </a:rPr>
              <a:t> III 67&amp;2B </a:t>
            </a:r>
            <a:r>
              <a:rPr lang="en-US" sz="1400" err="1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venirNextCyr-Bold"/>
                <a:sym typeface="AvenirNextCyr-Bold"/>
              </a:rPr>
              <a:t>Orfeos</a:t>
            </a:r>
            <a:r>
              <a:rPr lang="en-US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venirNextCyr-Bold"/>
                <a:sym typeface="AvenirNextCyr-Bold"/>
              </a:rPr>
              <a:t> Street</a:t>
            </a:r>
            <a:endParaRPr lang="ru-RU" sz="1400">
              <a:solidFill>
                <a:srgbClr val="003B49"/>
              </a:solidFill>
              <a:latin typeface="Fira Sans" panose="020B0503050000020004" pitchFamily="34" charset="0"/>
              <a:ea typeface="Fira Sans" panose="020B0503050000020004" pitchFamily="34" charset="0"/>
              <a:cs typeface="AvenirNextCyr-Bold"/>
              <a:sym typeface="AvenirNextCyr-Bold"/>
            </a:endParaRPr>
          </a:p>
          <a:p>
            <a:pPr algn="l">
              <a:defRPr sz="8000">
                <a:solidFill>
                  <a:srgbClr val="FFFFFF"/>
                </a:solidFill>
                <a:latin typeface="AvenirNextCyr-Bold"/>
                <a:ea typeface="AvenirNextCyr-Bold"/>
                <a:cs typeface="AvenirNextCyr-Bold"/>
                <a:sym typeface="AvenirNextCyr-Bold"/>
              </a:defRPr>
            </a:pPr>
            <a:r>
              <a:rPr lang="ru-RU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venirNextCyr-Bold"/>
                <a:sym typeface="AvenirNextCyr-Bold"/>
              </a:rPr>
              <a:t>             </a:t>
            </a:r>
            <a:r>
              <a:rPr lang="ru-RU" sz="1400" baseline="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venirNextCyr-Bold"/>
                <a:sym typeface="AvenirNextCyr-Bold"/>
              </a:rPr>
              <a:t>                      </a:t>
            </a:r>
            <a:endParaRPr lang="ru-RU" sz="1400">
              <a:solidFill>
                <a:srgbClr val="003B49"/>
              </a:solidFill>
              <a:latin typeface="Fira Sans" panose="020B0503050000020004" pitchFamily="34" charset="0"/>
              <a:ea typeface="Fira Sans" panose="020B0503050000020004" pitchFamily="34" charset="0"/>
              <a:cs typeface="AvenirNextCyr-Bold"/>
              <a:sym typeface="AvenirNextCyr-Bold"/>
            </a:endParaRPr>
          </a:p>
          <a:p>
            <a:pPr algn="l">
              <a:defRPr sz="8000">
                <a:solidFill>
                  <a:srgbClr val="FFFFFF"/>
                </a:solidFill>
                <a:latin typeface="AvenirNextCyr-Bold"/>
                <a:ea typeface="AvenirNextCyr-Bold"/>
                <a:cs typeface="AvenirNextCyr-Bold"/>
                <a:sym typeface="AvenirNextCyr-Bold"/>
              </a:defRPr>
            </a:pPr>
            <a:endParaRPr lang="ru-RU" sz="1400">
              <a:solidFill>
                <a:srgbClr val="003B49"/>
              </a:solidFill>
              <a:latin typeface="Fira Sans" panose="020B0503050000020004" pitchFamily="34" charset="0"/>
              <a:ea typeface="Fira Sans" panose="020B0503050000020004" pitchFamily="34" charset="0"/>
              <a:cs typeface="Arial" panose="020B0604020202020204" pitchFamily="34" charset="0"/>
            </a:endParaRPr>
          </a:p>
          <a:p>
            <a:pPr marL="806450" indent="-609600" algn="l">
              <a:spcAft>
                <a:spcPts val="600"/>
              </a:spcAft>
            </a:pPr>
            <a:r>
              <a:rPr lang="en-US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Tel</a:t>
            </a:r>
            <a:r>
              <a:rPr lang="ru-RU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.:</a:t>
            </a:r>
            <a:r>
              <a:rPr lang="ru-RU" sz="1400" baseline="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      </a:t>
            </a:r>
            <a:r>
              <a:rPr lang="ru-RU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venirNextCyr-Bold"/>
                <a:sym typeface="AvenirNextCyr-Bold"/>
              </a:rPr>
              <a:t>+</a:t>
            </a:r>
            <a:r>
              <a:rPr lang="en-US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venirNextCyr-Bold"/>
                <a:sym typeface="AvenirNextCyr-Bold"/>
              </a:rPr>
              <a:t> 41 (0) 79 1728219</a:t>
            </a:r>
            <a:endParaRPr lang="ru-RU" sz="1400">
              <a:solidFill>
                <a:srgbClr val="003B49"/>
              </a:solidFill>
              <a:latin typeface="Fira Sans" panose="020B0503050000020004" pitchFamily="34" charset="0"/>
              <a:ea typeface="Fira Sans" panose="020B0503050000020004" pitchFamily="34" charset="0"/>
              <a:cs typeface="Arial" panose="020B0604020202020204" pitchFamily="34" charset="0"/>
            </a:endParaRPr>
          </a:p>
          <a:p>
            <a:pPr marL="806450" indent="-609600" algn="l">
              <a:spcAft>
                <a:spcPts val="600"/>
              </a:spcAft>
            </a:pPr>
            <a:r>
              <a:rPr lang="en-US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Web</a:t>
            </a:r>
            <a:r>
              <a:rPr lang="ru-RU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:</a:t>
            </a:r>
            <a:r>
              <a:rPr lang="en-US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	</a:t>
            </a:r>
            <a:r>
              <a:rPr lang="ru-RU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</a:t>
            </a:r>
            <a:r>
              <a:rPr lang="en-US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www.o2consult.com</a:t>
            </a:r>
            <a:endParaRPr lang="ru-RU" sz="1400">
              <a:solidFill>
                <a:srgbClr val="003B49"/>
              </a:solidFill>
              <a:latin typeface="Fira Sans" panose="020B0503050000020004" pitchFamily="34" charset="0"/>
              <a:ea typeface="Fira Sans" panose="020B0503050000020004" pitchFamily="34" charset="0"/>
              <a:cs typeface="Arial" panose="020B0604020202020204" pitchFamily="34" charset="0"/>
            </a:endParaRPr>
          </a:p>
          <a:p>
            <a:pPr marL="806450" indent="-609600" algn="l">
              <a:spcAft>
                <a:spcPts val="600"/>
              </a:spcAft>
            </a:pPr>
            <a:r>
              <a:rPr lang="en-US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E-mail</a:t>
            </a:r>
            <a:r>
              <a:rPr lang="en-US" sz="1400">
                <a:solidFill>
                  <a:schemeClr val="tx2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:</a:t>
            </a:r>
            <a:r>
              <a:rPr lang="en-US" sz="14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	</a:t>
            </a:r>
            <a:r>
              <a:rPr lang="ru-RU" sz="14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</a:t>
            </a:r>
            <a:r>
              <a:rPr lang="en-US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info@o2consult.com</a:t>
            </a:r>
            <a:r>
              <a:rPr lang="ru-RU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   </a:t>
            </a:r>
            <a:endParaRPr lang="en-US" sz="1400">
              <a:solidFill>
                <a:srgbClr val="003B49"/>
              </a:solidFill>
              <a:latin typeface="Fira Sans" panose="020B0503050000020004" pitchFamily="34" charset="0"/>
              <a:ea typeface="Fira Sans" panose="020B0503050000020004" pitchFamily="34" charset="0"/>
              <a:cs typeface="Arial" panose="020B0604020202020204" pitchFamily="34" charset="0"/>
            </a:endParaRPr>
          </a:p>
        </p:txBody>
      </p:sp>
      <p:pic>
        <p:nvPicPr>
          <p:cNvPr id="37" name="Рисунок 36">
            <a:extLst>
              <a:ext uri="{FF2B5EF4-FFF2-40B4-BE49-F238E27FC236}">
                <a16:creationId xmlns:a16="http://schemas.microsoft.com/office/drawing/2014/main" id="{E2C3DE40-5637-494B-B347-9E34EAC9618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665045" y="5128649"/>
            <a:ext cx="180000" cy="180000"/>
          </a:xfrm>
          <a:prstGeom prst="rect">
            <a:avLst/>
          </a:prstGeom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id="{3DA7B3E2-E36A-4309-950A-6F0BAA4DCFD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9307" t="9307" r="9307" b="9307"/>
          <a:stretch/>
        </p:blipFill>
        <p:spPr>
          <a:xfrm>
            <a:off x="3665045" y="5782884"/>
            <a:ext cx="180000" cy="180000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2E84B1B3-5062-4074-B060-2536B9B4C8EA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665045" y="6059165"/>
            <a:ext cx="180000" cy="180000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D7E61FB7-D78A-4DC9-91A5-EE350D0F802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4432" t="4432" r="4432" b="4432"/>
          <a:stretch/>
        </p:blipFill>
        <p:spPr>
          <a:xfrm>
            <a:off x="3665045" y="6359194"/>
            <a:ext cx="180000" cy="180000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4681562" y="5360726"/>
            <a:ext cx="9941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>
                <a:solidFill>
                  <a:srgbClr val="003B49"/>
                </a:solidFill>
                <a:latin typeface="Fira Sans" panose="020B0503050000020004" pitchFamily="34" charset="0"/>
                <a:ea typeface="Fira Sans" panose="020B0503050000020004" pitchFamily="34" charset="0"/>
                <a:cs typeface="AvenirNextCyr-Bold"/>
                <a:sym typeface="AvenirNextCyr-Bold"/>
              </a:rPr>
              <a:t>Office 203</a:t>
            </a:r>
            <a:endParaRPr lang="ru-RU" sz="1400"/>
          </a:p>
        </p:txBody>
      </p:sp>
      <p:sp>
        <p:nvSpPr>
          <p:cNvPr id="5" name="Прямоугольник 4"/>
          <p:cNvSpPr/>
          <p:nvPr userDrawn="1"/>
        </p:nvSpPr>
        <p:spPr>
          <a:xfrm>
            <a:off x="639619" y="2413390"/>
            <a:ext cx="16337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2400">
                <a:solidFill>
                  <a:srgbClr val="00A0E0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Контакты:</a:t>
            </a:r>
          </a:p>
        </p:txBody>
      </p:sp>
    </p:spTree>
    <p:extLst>
      <p:ext uri="{BB962C8B-B14F-4D97-AF65-F5344CB8AC3E}">
        <p14:creationId xmlns:p14="http://schemas.microsoft.com/office/powerpoint/2010/main" val="7942383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4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6EB88F26-D555-45AC-9AFB-BB2C518AB1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E9667-66EB-43CF-B64A-9C31A2C8884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5C01D9FF-8453-4FC5-867F-5FBA63214E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AEEA246-F46D-478B-B9A1-0923B0FEB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F2D6D-AD12-47BD-AB7F-59302ABCAF1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749358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A6070BB-0FFC-4F40-901C-19C6B7392F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2C4D1E8-4FD4-4E1D-895B-49E49FB52C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FF4696D-6FA5-42F0-BC77-497AA263F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E9667-66EB-43CF-B64A-9C31A2C88844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FBBEBCA-1DF4-43EA-AEC9-C8D3ECDDB4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4A73F7F-773F-4D23-B534-EC881ED16C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F2D6D-AD12-47BD-AB7F-59302ABCA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68126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511EA1-931D-4649-8F67-32A6747635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FF70E05-0E2A-47FA-A35B-E194C772F9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F510EF8-3CFC-41E8-8A03-E626883FC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E9667-66EB-43CF-B64A-9C31A2C88844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DE739DF-99B8-4092-A8AB-580B003BE5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4CC8EB0-208F-42BE-8581-AF619ED270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F2D6D-AD12-47BD-AB7F-59302ABCA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0013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884CC6-A25A-46B2-B1C7-C0DDB2EDB1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AEC318D-FE03-4BFE-84CF-8324CBA836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A2E129B-A3C8-4461-BF9F-016CD3626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E9667-66EB-43CF-B64A-9C31A2C88844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B700710-76BA-47A3-8F5D-178D42769A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B504822-865A-4502-B6EE-BA856F4D0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F2D6D-AD12-47BD-AB7F-59302ABCA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59244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131A14-3A64-4254-9AC9-E72106E3E8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32C9616-E719-4351-AAB1-6F5D4FD073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82B692C-385B-463C-965B-BD576C639B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03AF144-0C2E-4D0C-9041-CA98F4B9B6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E9667-66EB-43CF-B64A-9C31A2C88844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4241179-2074-4730-91E6-BF1F902043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311C48F-819B-4F3D-A0A0-69C24916CF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F2D6D-AD12-47BD-AB7F-59302ABCA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60572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26567E-E15D-44E6-86EB-D3D3A86343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8CB325D-8121-46CC-AE89-9B488F376A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B34DAEF-9E86-486D-AAA0-FC79FDB7F4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FE22349-3318-4996-9E2A-282C8D79F5A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4F41C78-60C8-401D-8745-D6E2CF40EB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66DC2F5D-0174-4ACB-BFD4-FFECA87F5F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E9667-66EB-43CF-B64A-9C31A2C88844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B932875-62A0-4D7E-AF23-DE859E9A99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9240C1F-ABEF-4B78-8306-2FB4D88D0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F2D6D-AD12-47BD-AB7F-59302ABCA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377369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A35328-2C1A-4C98-91CF-89FDA19923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4381A49-6939-41B7-8CAF-B05AB2FEA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E9667-66EB-43CF-B64A-9C31A2C88844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15FAE4D-42B1-440A-AD46-016692AF3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AA22226-081E-4AD1-B766-AA43D3157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F2D6D-AD12-47BD-AB7F-59302ABCA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50585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6EB88F26-D555-45AC-9AFB-BB2C518AB1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E9667-66EB-43CF-B64A-9C31A2C88844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5C01D9FF-8453-4FC5-867F-5FBA63214E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AEEA246-F46D-478B-B9A1-0923B0FEB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F2D6D-AD12-47BD-AB7F-59302ABCA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5441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F1EE84-B00D-4719-8ED6-368F2F7DB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EE7F8BC-A9F2-40B9-A1C7-0802FF562C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FCFDF5A-CFEC-44C5-907D-17E7AE6F1E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ADEAD88-86D7-4AA1-8FF5-D40304EC23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E9667-66EB-43CF-B64A-9C31A2C88844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9639F45-7144-4117-A2E5-47C3BB59F2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249B2FE-419D-48FE-A653-3FDE96D193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F2D6D-AD12-47BD-AB7F-59302ABCA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855512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8A10DD-9FE9-4865-BF39-0A5719AC5C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EEAE3670-BD4C-4779-9DC4-6527CF38F92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6FFB7C6-E07D-4B1E-AA41-923C93C439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411CDF4-3FAB-4799-AF7B-77FB62BDEE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E9667-66EB-43CF-B64A-9C31A2C88844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3F8567D-0CC5-424E-AF3B-194730DAD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1020C12-AB92-4E41-B294-3946CCE502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F2D6D-AD12-47BD-AB7F-59302ABCA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958366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D0AA20-86D9-4EA6-BA2A-1EF662F714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9C6D10B-26AF-4076-8E83-ED69F34D40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BDAD4ED-4D1A-4140-A334-28BB02AC05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E9667-66EB-43CF-B64A-9C31A2C88844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2F14466-594F-4E27-AB25-28C5FF8864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30DFC18-2576-45ED-AEF9-EEDD86D016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F2D6D-AD12-47BD-AB7F-59302ABCA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660853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422A28A0-56D2-4984-A2DE-A0F4D984F5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B0E21D5-AA24-4377-8866-3FC4D45F54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B0FEA15-05BB-4A61-80FB-776658256F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E9667-66EB-43CF-B64A-9C31A2C88844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D3A3A27-98B8-4802-9680-7DAB0C61B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5372A5C-D586-43F4-B8EC-D1BB022368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F2D6D-AD12-47BD-AB7F-59302ABCA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1142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4B471F-159B-CE40-93CB-DCE38C8BF6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2D005A0-BEC5-2E44-8AD6-9688ED7361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26B9A3A-BBFF-F346-AA3A-8FDB024BD1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F393A7C-BFE8-F14C-9C45-AF00B38882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E7D9615-3656-BC48-93C0-C2A43F362F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097DD7-FF82-E14E-AD87-2F20A695AE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5987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3" r:id="rId2"/>
    <p:sldLayoutId id="2147483650" r:id="rId3"/>
    <p:sldLayoutId id="2147483651" r:id="rId4"/>
    <p:sldLayoutId id="2147483655" r:id="rId5"/>
    <p:sldLayoutId id="2147483662" r:id="rId6"/>
    <p:sldLayoutId id="2147483660" r:id="rId7"/>
    <p:sldLayoutId id="2147483661" r:id="rId8"/>
    <p:sldLayoutId id="2147483656" r:id="rId9"/>
    <p:sldLayoutId id="2147483657" r:id="rId10"/>
    <p:sldLayoutId id="2147483658" r:id="rId11"/>
    <p:sldLayoutId id="2147483659" r:id="rId12"/>
    <p:sldLayoutId id="2147483664" r:id="rId13"/>
    <p:sldLayoutId id="2147483677" r:id="rId1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119982-E47A-433D-9617-FF7C7A211E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786F6EA-5EE8-40C7-A906-25AA7C26E7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EB879AD-35C7-4BC9-9700-96EFCA910A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E9667-66EB-43CF-B64A-9C31A2C88844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508F767-9337-4173-84DC-35A28C3284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9F06EA7-3F51-4B27-9AEC-BA42B03213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FF2D6D-AD12-47BD-AB7F-59302ABCA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6571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3.svg"/><Relationship Id="rId11" Type="http://schemas.openxmlformats.org/officeDocument/2006/relationships/image" Target="../media/image18.emf"/><Relationship Id="rId5" Type="http://schemas.openxmlformats.org/officeDocument/2006/relationships/image" Target="../media/image12.png"/><Relationship Id="rId15" Type="http://schemas.openxmlformats.org/officeDocument/2006/relationships/image" Target="../media/image22.png"/><Relationship Id="rId10" Type="http://schemas.openxmlformats.org/officeDocument/2006/relationships/image" Target="../media/image17.emf"/><Relationship Id="rId4" Type="http://schemas.openxmlformats.org/officeDocument/2006/relationships/image" Target="../media/image11.svg"/><Relationship Id="rId9" Type="http://schemas.openxmlformats.org/officeDocument/2006/relationships/image" Target="../media/image16.png"/><Relationship Id="rId1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61">
            <a:extLst>
              <a:ext uri="{FF2B5EF4-FFF2-40B4-BE49-F238E27FC236}">
                <a16:creationId xmlns:a16="http://schemas.microsoft.com/office/drawing/2014/main" id="{F36B55DD-59D1-5757-E5AA-582AB55317E5}"/>
              </a:ext>
            </a:extLst>
          </p:cNvPr>
          <p:cNvSpPr/>
          <p:nvPr/>
        </p:nvSpPr>
        <p:spPr>
          <a:xfrm>
            <a:off x="2188280" y="4776009"/>
            <a:ext cx="3794484" cy="1727672"/>
          </a:xfrm>
          <a:prstGeom prst="roundRect">
            <a:avLst/>
          </a:prstGeom>
          <a:solidFill>
            <a:srgbClr val="00A3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9" name="Группа 38">
            <a:extLst>
              <a:ext uri="{FF2B5EF4-FFF2-40B4-BE49-F238E27FC236}">
                <a16:creationId xmlns:a16="http://schemas.microsoft.com/office/drawing/2014/main" id="{AA1B9647-399A-475F-B6DE-29E742B4605F}"/>
              </a:ext>
            </a:extLst>
          </p:cNvPr>
          <p:cNvGrpSpPr>
            <a:grpSpLocks noChangeAspect="1"/>
          </p:cNvGrpSpPr>
          <p:nvPr/>
        </p:nvGrpSpPr>
        <p:grpSpPr>
          <a:xfrm rot="1203078" flipH="1">
            <a:off x="6445869" y="-628264"/>
            <a:ext cx="10897049" cy="10703843"/>
            <a:chOff x="311867" y="-2269067"/>
            <a:chExt cx="11601837" cy="11396134"/>
          </a:xfrm>
        </p:grpSpPr>
        <p:grpSp>
          <p:nvGrpSpPr>
            <p:cNvPr id="41" name="Группа 40">
              <a:extLst>
                <a:ext uri="{FF2B5EF4-FFF2-40B4-BE49-F238E27FC236}">
                  <a16:creationId xmlns:a16="http://schemas.microsoft.com/office/drawing/2014/main" id="{8DD50970-F43B-4C69-9EA5-27B09D94FE0A}"/>
                </a:ext>
              </a:extLst>
            </p:cNvPr>
            <p:cNvGrpSpPr/>
            <p:nvPr/>
          </p:nvGrpSpPr>
          <p:grpSpPr>
            <a:xfrm>
              <a:off x="397933" y="-2269067"/>
              <a:ext cx="11515771" cy="11396134"/>
              <a:chOff x="397933" y="-2269067"/>
              <a:chExt cx="11515771" cy="11396134"/>
            </a:xfrm>
          </p:grpSpPr>
          <p:sp>
            <p:nvSpPr>
              <p:cNvPr id="55" name="Овал 54">
                <a:extLst>
                  <a:ext uri="{FF2B5EF4-FFF2-40B4-BE49-F238E27FC236}">
                    <a16:creationId xmlns:a16="http://schemas.microsoft.com/office/drawing/2014/main" id="{DE49F28A-B819-4079-90EF-6B235A453848}"/>
                  </a:ext>
                </a:extLst>
              </p:cNvPr>
              <p:cNvSpPr/>
              <p:nvPr/>
            </p:nvSpPr>
            <p:spPr>
              <a:xfrm flipV="1">
                <a:off x="397933" y="-2269067"/>
                <a:ext cx="11396134" cy="11396134"/>
              </a:xfrm>
              <a:prstGeom prst="ellipse">
                <a:avLst/>
              </a:prstGeom>
              <a:noFill/>
              <a:ln w="12700">
                <a:gradFill>
                  <a:gsLst>
                    <a:gs pos="0">
                      <a:srgbClr val="E4E4E3"/>
                    </a:gs>
                    <a:gs pos="99000">
                      <a:srgbClr val="01AEEF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grpSp>
            <p:nvGrpSpPr>
              <p:cNvPr id="68" name="Группа 67">
                <a:extLst>
                  <a:ext uri="{FF2B5EF4-FFF2-40B4-BE49-F238E27FC236}">
                    <a16:creationId xmlns:a16="http://schemas.microsoft.com/office/drawing/2014/main" id="{43CD0CFB-9326-40A7-BC18-79A886D08F6F}"/>
                  </a:ext>
                </a:extLst>
              </p:cNvPr>
              <p:cNvGrpSpPr/>
              <p:nvPr/>
            </p:nvGrpSpPr>
            <p:grpSpPr>
              <a:xfrm>
                <a:off x="11216047" y="1336814"/>
                <a:ext cx="537179" cy="537179"/>
                <a:chOff x="4629613" y="819355"/>
                <a:chExt cx="537179" cy="537179"/>
              </a:xfrm>
            </p:grpSpPr>
            <p:sp>
              <p:nvSpPr>
                <p:cNvPr id="74" name="Овал 73">
                  <a:extLst>
                    <a:ext uri="{FF2B5EF4-FFF2-40B4-BE49-F238E27FC236}">
                      <a16:creationId xmlns:a16="http://schemas.microsoft.com/office/drawing/2014/main" id="{410165D3-FFF1-4B77-86E7-1AB794969104}"/>
                    </a:ext>
                  </a:extLst>
                </p:cNvPr>
                <p:cNvSpPr/>
                <p:nvPr/>
              </p:nvSpPr>
              <p:spPr>
                <a:xfrm>
                  <a:off x="4754981" y="944723"/>
                  <a:ext cx="286442" cy="286442"/>
                </a:xfrm>
                <a:prstGeom prst="ellipse">
                  <a:avLst/>
                </a:prstGeom>
                <a:solidFill>
                  <a:srgbClr val="01AEE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75" name="Овал 74">
                  <a:extLst>
                    <a:ext uri="{FF2B5EF4-FFF2-40B4-BE49-F238E27FC236}">
                      <a16:creationId xmlns:a16="http://schemas.microsoft.com/office/drawing/2014/main" id="{784A34BE-8C41-49FD-BBE1-CF2FBF3FBD7E}"/>
                    </a:ext>
                  </a:extLst>
                </p:cNvPr>
                <p:cNvSpPr/>
                <p:nvPr/>
              </p:nvSpPr>
              <p:spPr>
                <a:xfrm>
                  <a:off x="4629613" y="819355"/>
                  <a:ext cx="537179" cy="537179"/>
                </a:xfrm>
                <a:prstGeom prst="ellipse">
                  <a:avLst/>
                </a:prstGeom>
                <a:noFill/>
                <a:ln>
                  <a:solidFill>
                    <a:srgbClr val="01AEE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grpSp>
            <p:nvGrpSpPr>
              <p:cNvPr id="70" name="Группа 69">
                <a:extLst>
                  <a:ext uri="{FF2B5EF4-FFF2-40B4-BE49-F238E27FC236}">
                    <a16:creationId xmlns:a16="http://schemas.microsoft.com/office/drawing/2014/main" id="{33DCD176-976D-40C6-96BA-508736294623}"/>
                  </a:ext>
                </a:extLst>
              </p:cNvPr>
              <p:cNvGrpSpPr/>
              <p:nvPr/>
            </p:nvGrpSpPr>
            <p:grpSpPr>
              <a:xfrm>
                <a:off x="11609065" y="3798400"/>
                <a:ext cx="304639" cy="304639"/>
                <a:chOff x="5219545" y="3798400"/>
                <a:chExt cx="304639" cy="304639"/>
              </a:xfrm>
            </p:grpSpPr>
            <p:sp>
              <p:nvSpPr>
                <p:cNvPr id="72" name="Овал 71">
                  <a:extLst>
                    <a:ext uri="{FF2B5EF4-FFF2-40B4-BE49-F238E27FC236}">
                      <a16:creationId xmlns:a16="http://schemas.microsoft.com/office/drawing/2014/main" id="{3C37BD5F-57C2-40C7-85FA-AA9D966B837D}"/>
                    </a:ext>
                  </a:extLst>
                </p:cNvPr>
                <p:cNvSpPr/>
                <p:nvPr/>
              </p:nvSpPr>
              <p:spPr>
                <a:xfrm>
                  <a:off x="5290642" y="3869497"/>
                  <a:ext cx="162444" cy="162444"/>
                </a:xfrm>
                <a:prstGeom prst="ellipse">
                  <a:avLst/>
                </a:prstGeom>
                <a:solidFill>
                  <a:srgbClr val="E4E4E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73" name="Овал 72">
                  <a:extLst>
                    <a:ext uri="{FF2B5EF4-FFF2-40B4-BE49-F238E27FC236}">
                      <a16:creationId xmlns:a16="http://schemas.microsoft.com/office/drawing/2014/main" id="{A7521A76-ACCB-4EFE-B13D-9E8806A6EB58}"/>
                    </a:ext>
                  </a:extLst>
                </p:cNvPr>
                <p:cNvSpPr/>
                <p:nvPr/>
              </p:nvSpPr>
              <p:spPr>
                <a:xfrm>
                  <a:off x="5219545" y="3798400"/>
                  <a:ext cx="304639" cy="304639"/>
                </a:xfrm>
                <a:prstGeom prst="ellipse">
                  <a:avLst/>
                </a:prstGeom>
                <a:noFill/>
                <a:ln>
                  <a:solidFill>
                    <a:srgbClr val="E4E4E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</p:grpSp>
        <p:grpSp>
          <p:nvGrpSpPr>
            <p:cNvPr id="42" name="Группа 41">
              <a:extLst>
                <a:ext uri="{FF2B5EF4-FFF2-40B4-BE49-F238E27FC236}">
                  <a16:creationId xmlns:a16="http://schemas.microsoft.com/office/drawing/2014/main" id="{05D296FD-FE6A-40E4-BA1C-C744C8233045}"/>
                </a:ext>
              </a:extLst>
            </p:cNvPr>
            <p:cNvGrpSpPr/>
            <p:nvPr/>
          </p:nvGrpSpPr>
          <p:grpSpPr>
            <a:xfrm>
              <a:off x="311867" y="899922"/>
              <a:ext cx="746107" cy="4730307"/>
              <a:chOff x="311867" y="899922"/>
              <a:chExt cx="746107" cy="4730307"/>
            </a:xfrm>
          </p:grpSpPr>
          <p:sp>
            <p:nvSpPr>
              <p:cNvPr id="43" name="Овал 42">
                <a:extLst>
                  <a:ext uri="{FF2B5EF4-FFF2-40B4-BE49-F238E27FC236}">
                    <a16:creationId xmlns:a16="http://schemas.microsoft.com/office/drawing/2014/main" id="{24A90DEE-1DC5-47D2-9CF8-CF536683D95E}"/>
                  </a:ext>
                </a:extLst>
              </p:cNvPr>
              <p:cNvSpPr/>
              <p:nvPr/>
            </p:nvSpPr>
            <p:spPr>
              <a:xfrm>
                <a:off x="447145" y="1752340"/>
                <a:ext cx="309086" cy="309086"/>
              </a:xfrm>
              <a:prstGeom prst="ellipse">
                <a:avLst/>
              </a:prstGeom>
              <a:solidFill>
                <a:srgbClr val="E4E4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8" name="Овал 47">
                <a:extLst>
                  <a:ext uri="{FF2B5EF4-FFF2-40B4-BE49-F238E27FC236}">
                    <a16:creationId xmlns:a16="http://schemas.microsoft.com/office/drawing/2014/main" id="{1BCFD377-E45E-43D5-9ACB-538477E146AA}"/>
                  </a:ext>
                </a:extLst>
              </p:cNvPr>
              <p:cNvSpPr/>
              <p:nvPr/>
            </p:nvSpPr>
            <p:spPr>
              <a:xfrm>
                <a:off x="685762" y="5354063"/>
                <a:ext cx="192092" cy="192092"/>
              </a:xfrm>
              <a:prstGeom prst="ellipse">
                <a:avLst/>
              </a:prstGeom>
              <a:solidFill>
                <a:srgbClr val="A2D6E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9" name="Овал 48">
                <a:extLst>
                  <a:ext uri="{FF2B5EF4-FFF2-40B4-BE49-F238E27FC236}">
                    <a16:creationId xmlns:a16="http://schemas.microsoft.com/office/drawing/2014/main" id="{EEDDEFC4-851C-4B53-A78E-7B1041B809CB}"/>
                  </a:ext>
                </a:extLst>
              </p:cNvPr>
              <p:cNvSpPr/>
              <p:nvPr/>
            </p:nvSpPr>
            <p:spPr>
              <a:xfrm>
                <a:off x="601688" y="5269989"/>
                <a:ext cx="360240" cy="360240"/>
              </a:xfrm>
              <a:prstGeom prst="ellipse">
                <a:avLst/>
              </a:prstGeom>
              <a:noFill/>
              <a:ln>
                <a:solidFill>
                  <a:srgbClr val="A2D6E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grpSp>
            <p:nvGrpSpPr>
              <p:cNvPr id="50" name="Группа 49">
                <a:extLst>
                  <a:ext uri="{FF2B5EF4-FFF2-40B4-BE49-F238E27FC236}">
                    <a16:creationId xmlns:a16="http://schemas.microsoft.com/office/drawing/2014/main" id="{0FC7E1FF-C6E4-4061-990D-F8CDBB7E18FA}"/>
                  </a:ext>
                </a:extLst>
              </p:cNvPr>
              <p:cNvGrpSpPr/>
              <p:nvPr/>
            </p:nvGrpSpPr>
            <p:grpSpPr>
              <a:xfrm>
                <a:off x="697734" y="899922"/>
                <a:ext cx="360240" cy="360240"/>
                <a:chOff x="4629613" y="819355"/>
                <a:chExt cx="537179" cy="537179"/>
              </a:xfrm>
            </p:grpSpPr>
            <p:sp>
              <p:nvSpPr>
                <p:cNvPr id="52" name="Овал 51">
                  <a:extLst>
                    <a:ext uri="{FF2B5EF4-FFF2-40B4-BE49-F238E27FC236}">
                      <a16:creationId xmlns:a16="http://schemas.microsoft.com/office/drawing/2014/main" id="{E7D52E3D-7D0F-4F13-8270-C8FAF04F429E}"/>
                    </a:ext>
                  </a:extLst>
                </p:cNvPr>
                <p:cNvSpPr/>
                <p:nvPr/>
              </p:nvSpPr>
              <p:spPr>
                <a:xfrm>
                  <a:off x="4754981" y="944723"/>
                  <a:ext cx="286442" cy="286442"/>
                </a:xfrm>
                <a:prstGeom prst="ellipse">
                  <a:avLst/>
                </a:prstGeom>
                <a:solidFill>
                  <a:srgbClr val="01AEE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54" name="Овал 53">
                  <a:extLst>
                    <a:ext uri="{FF2B5EF4-FFF2-40B4-BE49-F238E27FC236}">
                      <a16:creationId xmlns:a16="http://schemas.microsoft.com/office/drawing/2014/main" id="{39EFB20D-783B-41DD-AC34-655A9DE6033E}"/>
                    </a:ext>
                  </a:extLst>
                </p:cNvPr>
                <p:cNvSpPr/>
                <p:nvPr/>
              </p:nvSpPr>
              <p:spPr>
                <a:xfrm>
                  <a:off x="4629613" y="819355"/>
                  <a:ext cx="537179" cy="537179"/>
                </a:xfrm>
                <a:prstGeom prst="ellipse">
                  <a:avLst/>
                </a:prstGeom>
                <a:noFill/>
                <a:ln>
                  <a:solidFill>
                    <a:srgbClr val="01AEE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sp>
            <p:nvSpPr>
              <p:cNvPr id="51" name="Овал 50">
                <a:extLst>
                  <a:ext uri="{FF2B5EF4-FFF2-40B4-BE49-F238E27FC236}">
                    <a16:creationId xmlns:a16="http://schemas.microsoft.com/office/drawing/2014/main" id="{CD4D5709-55ED-4D55-967F-E471A55F46DB}"/>
                  </a:ext>
                </a:extLst>
              </p:cNvPr>
              <p:cNvSpPr/>
              <p:nvPr/>
            </p:nvSpPr>
            <p:spPr>
              <a:xfrm>
                <a:off x="311867" y="1617062"/>
                <a:ext cx="579644" cy="579644"/>
              </a:xfrm>
              <a:prstGeom prst="ellipse">
                <a:avLst/>
              </a:prstGeom>
              <a:noFill/>
              <a:ln>
                <a:solidFill>
                  <a:srgbClr val="E4E4E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76" name="Овал 75">
            <a:extLst>
              <a:ext uri="{FF2B5EF4-FFF2-40B4-BE49-F238E27FC236}">
                <a16:creationId xmlns:a16="http://schemas.microsoft.com/office/drawing/2014/main" id="{63FC40D8-B0C4-4C7B-B202-5C92510776F8}"/>
              </a:ext>
            </a:extLst>
          </p:cNvPr>
          <p:cNvSpPr>
            <a:spLocks noChangeAspect="1"/>
          </p:cNvSpPr>
          <p:nvPr/>
        </p:nvSpPr>
        <p:spPr>
          <a:xfrm>
            <a:off x="7569470" y="2482602"/>
            <a:ext cx="7650887" cy="7650887"/>
          </a:xfrm>
          <a:prstGeom prst="ellipse">
            <a:avLst/>
          </a:prstGeom>
          <a:solidFill>
            <a:srgbClr val="5BC2E7"/>
          </a:solidFill>
          <a:ln w="12700">
            <a:noFill/>
          </a:ln>
          <a:effectLst>
            <a:outerShdw blurRad="1194468" dist="50800" dir="5400000" algn="ctr" rotWithShape="0">
              <a:srgbClr val="5BC2E7">
                <a:alpha val="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A3E0"/>
              </a:solidFill>
            </a:endParaRPr>
          </a:p>
        </p:txBody>
      </p:sp>
      <p:sp>
        <p:nvSpPr>
          <p:cNvPr id="37" name="Прямоугольник 36">
            <a:extLst>
              <a:ext uri="{FF2B5EF4-FFF2-40B4-BE49-F238E27FC236}">
                <a16:creationId xmlns:a16="http://schemas.microsoft.com/office/drawing/2014/main" id="{F4171E03-FEAC-4170-8250-20463C535A19}"/>
              </a:ext>
            </a:extLst>
          </p:cNvPr>
          <p:cNvSpPr/>
          <p:nvPr/>
        </p:nvSpPr>
        <p:spPr>
          <a:xfrm>
            <a:off x="2246990" y="733762"/>
            <a:ext cx="5443523" cy="769441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ru-RU" sz="4400" b="1">
                <a:solidFill>
                  <a:srgbClr val="00A3E0"/>
                </a:solidFill>
                <a:latin typeface="Fira Sans" panose="020B0503050000020004" pitchFamily="34" charset="0"/>
                <a:cs typeface="Arial"/>
              </a:rPr>
              <a:t>Наталья Кузнецова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11ED2F2-8A9D-4920-B17E-93EF991F785E}"/>
              </a:ext>
            </a:extLst>
          </p:cNvPr>
          <p:cNvSpPr txBox="1"/>
          <p:nvPr/>
        </p:nvSpPr>
        <p:spPr>
          <a:xfrm>
            <a:off x="2297603" y="2780433"/>
            <a:ext cx="327726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200">
                <a:solidFill>
                  <a:srgbClr val="5B6770"/>
                </a:solidFill>
                <a:latin typeface="Fira Sans" panose="020B0503050000020004" pitchFamily="34" charset="0"/>
                <a:cs typeface="Arial"/>
              </a:rPr>
              <a:t>kn@o2consult.com</a:t>
            </a:r>
          </a:p>
        </p:txBody>
      </p:sp>
      <p:sp>
        <p:nvSpPr>
          <p:cNvPr id="40" name="Скругленный прямоугольник 12">
            <a:extLst>
              <a:ext uri="{FF2B5EF4-FFF2-40B4-BE49-F238E27FC236}">
                <a16:creationId xmlns:a16="http://schemas.microsoft.com/office/drawing/2014/main" id="{85EBD980-7C54-4832-866A-FBA83860F278}"/>
              </a:ext>
            </a:extLst>
          </p:cNvPr>
          <p:cNvSpPr/>
          <p:nvPr/>
        </p:nvSpPr>
        <p:spPr>
          <a:xfrm>
            <a:off x="2297606" y="2686290"/>
            <a:ext cx="3277265" cy="465287"/>
          </a:xfrm>
          <a:prstGeom prst="roundRect">
            <a:avLst>
              <a:gd name="adj" fmla="val 50000"/>
            </a:avLst>
          </a:prstGeom>
          <a:noFill/>
          <a:ln w="12700">
            <a:solidFill>
              <a:srgbClr val="5BC2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solidFill>
                <a:srgbClr val="E4E4E3"/>
              </a:solidFill>
              <a:latin typeface="Fira Sans" panose="020B0503050000020004" pitchFamily="34" charset="0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6102D91B-8263-43BB-864D-61DAA20C5A00}"/>
              </a:ext>
            </a:extLst>
          </p:cNvPr>
          <p:cNvSpPr txBox="1"/>
          <p:nvPr/>
        </p:nvSpPr>
        <p:spPr>
          <a:xfrm>
            <a:off x="2304045" y="3426753"/>
            <a:ext cx="327726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200">
                <a:solidFill>
                  <a:srgbClr val="5B6770"/>
                </a:solidFill>
                <a:latin typeface="Fira Sans" panose="020B0503050000020004" pitchFamily="34" charset="0"/>
                <a:cs typeface="Arial"/>
              </a:rPr>
              <a:t>     @NK_Rossi</a:t>
            </a:r>
            <a:endParaRPr lang="ru-RU" sz="1200">
              <a:solidFill>
                <a:srgbClr val="5B6770"/>
              </a:solidFill>
              <a:latin typeface="Fira Sans" panose="020B0503050000020004" pitchFamily="34" charset="0"/>
              <a:cs typeface="Arial"/>
            </a:endParaRPr>
          </a:p>
        </p:txBody>
      </p:sp>
      <p:sp>
        <p:nvSpPr>
          <p:cNvPr id="45" name="Скругленный прямоугольник 16">
            <a:extLst>
              <a:ext uri="{FF2B5EF4-FFF2-40B4-BE49-F238E27FC236}">
                <a16:creationId xmlns:a16="http://schemas.microsoft.com/office/drawing/2014/main" id="{D3252BF3-B02C-45C4-AE81-8C5E1EF77E68}"/>
              </a:ext>
            </a:extLst>
          </p:cNvPr>
          <p:cNvSpPr/>
          <p:nvPr/>
        </p:nvSpPr>
        <p:spPr>
          <a:xfrm>
            <a:off x="2304044" y="3324373"/>
            <a:ext cx="3277264" cy="465287"/>
          </a:xfrm>
          <a:prstGeom prst="roundRect">
            <a:avLst>
              <a:gd name="adj" fmla="val 50000"/>
            </a:avLst>
          </a:prstGeom>
          <a:noFill/>
          <a:ln w="12700">
            <a:solidFill>
              <a:srgbClr val="5BC2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solidFill>
                <a:srgbClr val="E4E4E3"/>
              </a:solidFill>
              <a:latin typeface="Fira Sans" panose="020B0503050000020004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2145B26-FFE4-404E-BBFB-1897B3E1A79E}"/>
              </a:ext>
            </a:extLst>
          </p:cNvPr>
          <p:cNvSpPr txBox="1"/>
          <p:nvPr/>
        </p:nvSpPr>
        <p:spPr>
          <a:xfrm>
            <a:off x="2276767" y="4050191"/>
            <a:ext cx="340461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5559" marR="4445">
              <a:defRPr/>
            </a:pPr>
            <a:r>
              <a:rPr lang="ru-RU" sz="1200" spc="-4">
                <a:solidFill>
                  <a:srgbClr val="4C5B5F"/>
                </a:solidFill>
                <a:latin typeface="Fira Sans" panose="020B0503050000020004" pitchFamily="34" charset="0"/>
                <a:cs typeface="Arial" panose="020B0604020202020204" pitchFamily="34" charset="0"/>
              </a:rPr>
              <a:t>Пресненская набережная, </a:t>
            </a:r>
            <a:r>
              <a:rPr lang="ru-RU" sz="1200">
                <a:solidFill>
                  <a:srgbClr val="4C5B5F"/>
                </a:solidFill>
                <a:latin typeface="Fira Sans" panose="020B0503050000020004" pitchFamily="34" charset="0"/>
                <a:cs typeface="Arial" panose="020B0604020202020204" pitchFamily="34" charset="0"/>
              </a:rPr>
              <a:t>12  </a:t>
            </a:r>
          </a:p>
          <a:p>
            <a:pPr marL="35559" marR="4445">
              <a:defRPr/>
            </a:pPr>
            <a:r>
              <a:rPr lang="ru-RU" sz="1200">
                <a:solidFill>
                  <a:srgbClr val="4C5B5F"/>
                </a:solidFill>
                <a:latin typeface="Fira Sans" panose="020B0503050000020004" pitchFamily="34" charset="0"/>
                <a:cs typeface="Arial" panose="020B0604020202020204" pitchFamily="34" charset="0"/>
              </a:rPr>
              <a:t>Башня Федерация </a:t>
            </a:r>
            <a:r>
              <a:rPr lang="ru-RU" sz="1200" spc="4">
                <a:solidFill>
                  <a:srgbClr val="4C5B5F"/>
                </a:solidFill>
                <a:latin typeface="Fira Sans" panose="020B0503050000020004" pitchFamily="34" charset="0"/>
                <a:cs typeface="Arial" panose="020B0604020202020204" pitchFamily="34" charset="0"/>
              </a:rPr>
              <a:t>Запад, </a:t>
            </a:r>
            <a:r>
              <a:rPr lang="ru-RU" sz="1200" spc="-19">
                <a:solidFill>
                  <a:srgbClr val="4C5B5F"/>
                </a:solidFill>
                <a:latin typeface="Fira Sans" panose="020B0503050000020004" pitchFamily="34" charset="0"/>
                <a:cs typeface="Arial" panose="020B0604020202020204" pitchFamily="34" charset="0"/>
              </a:rPr>
              <a:t>43</a:t>
            </a:r>
            <a:r>
              <a:rPr lang="ru-RU" sz="1200" spc="-85">
                <a:solidFill>
                  <a:srgbClr val="4C5B5F"/>
                </a:solidFill>
                <a:latin typeface="Fira Sans" panose="020B0503050000020004" pitchFamily="34" charset="0"/>
                <a:cs typeface="Arial" panose="020B0604020202020204" pitchFamily="34" charset="0"/>
              </a:rPr>
              <a:t> </a:t>
            </a:r>
            <a:r>
              <a:rPr lang="ru-RU" sz="1200" spc="-4">
                <a:solidFill>
                  <a:srgbClr val="4C5B5F"/>
                </a:solidFill>
                <a:latin typeface="Fira Sans" panose="020B0503050000020004" pitchFamily="34" charset="0"/>
                <a:cs typeface="Arial" panose="020B0604020202020204" pitchFamily="34" charset="0"/>
              </a:rPr>
              <a:t>этаж</a:t>
            </a:r>
          </a:p>
          <a:p>
            <a:pPr marL="35559" marR="4445">
              <a:defRPr/>
            </a:pPr>
            <a:r>
              <a:rPr lang="ru-RU" sz="1200" spc="-4">
                <a:solidFill>
                  <a:srgbClr val="4C5B5F"/>
                </a:solidFill>
                <a:latin typeface="Fira Sans" panose="020B0503050000020004" pitchFamily="34" charset="0"/>
                <a:cs typeface="Arial" panose="020B0604020202020204" pitchFamily="34" charset="0"/>
              </a:rPr>
              <a:t>123112, </a:t>
            </a:r>
            <a:r>
              <a:rPr lang="ru-RU" sz="1200">
                <a:solidFill>
                  <a:srgbClr val="4C5B5F"/>
                </a:solidFill>
                <a:latin typeface="Fira Sans" panose="020B0503050000020004" pitchFamily="34" charset="0"/>
                <a:cs typeface="Arial" panose="020B0604020202020204" pitchFamily="34" charset="0"/>
              </a:rPr>
              <a:t>Москва, </a:t>
            </a:r>
            <a:r>
              <a:rPr lang="ru-RU" sz="1200" spc="-4">
                <a:solidFill>
                  <a:srgbClr val="4C5B5F"/>
                </a:solidFill>
                <a:latin typeface="Fira Sans" panose="020B0503050000020004" pitchFamily="34" charset="0"/>
                <a:cs typeface="Arial" panose="020B0604020202020204" pitchFamily="34" charset="0"/>
              </a:rPr>
              <a:t>Россия</a:t>
            </a:r>
            <a:endParaRPr lang="ru-RU" sz="1200">
              <a:solidFill>
                <a:srgbClr val="4C5B5F"/>
              </a:solidFill>
              <a:latin typeface="Fira Sans" panose="020B0503050000020004" pitchFamily="34" charset="0"/>
              <a:cs typeface="Arial" panose="020B0604020202020204" pitchFamily="34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C83AE3C6-7416-4F0D-BF42-F3C59E6A9804}"/>
              </a:ext>
            </a:extLst>
          </p:cNvPr>
          <p:cNvSpPr txBox="1"/>
          <p:nvPr/>
        </p:nvSpPr>
        <p:spPr>
          <a:xfrm>
            <a:off x="2247150" y="1623728"/>
            <a:ext cx="590227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2000">
                <a:solidFill>
                  <a:srgbClr val="00A3E0"/>
                </a:solidFill>
                <a:latin typeface="Fira Sans" panose="020B0503050000020004" pitchFamily="34" charset="0"/>
                <a:cs typeface="Arial"/>
              </a:rPr>
              <a:t>Партнер, руководитель </a:t>
            </a:r>
            <a:br>
              <a:rPr lang="ru-RU" sz="2000">
                <a:solidFill>
                  <a:srgbClr val="00A3E0"/>
                </a:solidFill>
                <a:latin typeface="Fira Sans" panose="020B0503050000020004" pitchFamily="34" charset="0"/>
                <a:cs typeface="Arial"/>
              </a:rPr>
            </a:br>
            <a:r>
              <a:rPr lang="en-US" sz="2000">
                <a:solidFill>
                  <a:srgbClr val="00A3E0"/>
                </a:solidFill>
                <a:latin typeface="Fira Sans" panose="020B0503050000020004" pitchFamily="34" charset="0"/>
                <a:cs typeface="Arial"/>
              </a:rPr>
              <a:t>M&amp;A </a:t>
            </a:r>
            <a:r>
              <a:rPr lang="ru-RU" sz="2000">
                <a:solidFill>
                  <a:srgbClr val="00A3E0"/>
                </a:solidFill>
                <a:latin typeface="Fira Sans" panose="020B0503050000020004" pitchFamily="34" charset="0"/>
                <a:cs typeface="Arial"/>
              </a:rPr>
              <a:t>и корпоративной практики</a:t>
            </a:r>
          </a:p>
        </p:txBody>
      </p:sp>
      <p:grpSp>
        <p:nvGrpSpPr>
          <p:cNvPr id="15" name="Группа 14">
            <a:extLst>
              <a:ext uri="{FF2B5EF4-FFF2-40B4-BE49-F238E27FC236}">
                <a16:creationId xmlns:a16="http://schemas.microsoft.com/office/drawing/2014/main" id="{E1000E12-AECC-5277-E897-1F4926334DA5}"/>
              </a:ext>
            </a:extLst>
          </p:cNvPr>
          <p:cNvGrpSpPr/>
          <p:nvPr/>
        </p:nvGrpSpPr>
        <p:grpSpPr>
          <a:xfrm>
            <a:off x="426815" y="893391"/>
            <a:ext cx="1408080" cy="3670508"/>
            <a:chOff x="426815" y="893391"/>
            <a:chExt cx="1408080" cy="3670508"/>
          </a:xfrm>
        </p:grpSpPr>
        <p:sp>
          <p:nvSpPr>
            <p:cNvPr id="78" name="Скругленный прямоугольник 61">
              <a:extLst>
                <a:ext uri="{FF2B5EF4-FFF2-40B4-BE49-F238E27FC236}">
                  <a16:creationId xmlns:a16="http://schemas.microsoft.com/office/drawing/2014/main" id="{074437BC-BD3A-4EF1-82EE-6C090EF511E1}"/>
                </a:ext>
              </a:extLst>
            </p:cNvPr>
            <p:cNvSpPr/>
            <p:nvPr/>
          </p:nvSpPr>
          <p:spPr>
            <a:xfrm>
              <a:off x="467715" y="893391"/>
              <a:ext cx="1318660" cy="1727672"/>
            </a:xfrm>
            <a:prstGeom prst="roundRect">
              <a:avLst/>
            </a:prstGeom>
            <a:solidFill>
              <a:srgbClr val="00A3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238ABA4B-7478-4396-9540-58BE636F5DC0}"/>
                </a:ext>
              </a:extLst>
            </p:cNvPr>
            <p:cNvSpPr txBox="1"/>
            <p:nvPr/>
          </p:nvSpPr>
          <p:spPr>
            <a:xfrm>
              <a:off x="426815" y="2193735"/>
              <a:ext cx="1408080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1400">
                  <a:solidFill>
                    <a:schemeClr val="bg1"/>
                  </a:solidFill>
                </a:rPr>
                <a:t>o2consult.com</a:t>
              </a:r>
            </a:p>
          </p:txBody>
        </p:sp>
        <p:sp>
          <p:nvSpPr>
            <p:cNvPr id="80" name="Скругленный прямоугольник 63">
              <a:extLst>
                <a:ext uri="{FF2B5EF4-FFF2-40B4-BE49-F238E27FC236}">
                  <a16:creationId xmlns:a16="http://schemas.microsoft.com/office/drawing/2014/main" id="{22F675C8-E7A8-4036-8DA7-28D973342DE1}"/>
                </a:ext>
              </a:extLst>
            </p:cNvPr>
            <p:cNvSpPr/>
            <p:nvPr/>
          </p:nvSpPr>
          <p:spPr>
            <a:xfrm>
              <a:off x="525898" y="960307"/>
              <a:ext cx="1200151" cy="1164752"/>
            </a:xfrm>
            <a:prstGeom prst="roundRect">
              <a:avLst>
                <a:gd name="adj" fmla="val 13294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81" name="Рисунок 80">
              <a:extLst>
                <a:ext uri="{FF2B5EF4-FFF2-40B4-BE49-F238E27FC236}">
                  <a16:creationId xmlns:a16="http://schemas.microsoft.com/office/drawing/2014/main" id="{71F70E17-66A7-400B-A15B-13A6C0C11FD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48990" y="1075371"/>
              <a:ext cx="963732" cy="963732"/>
            </a:xfrm>
            <a:prstGeom prst="rect">
              <a:avLst/>
            </a:prstGeom>
          </p:spPr>
        </p:pic>
        <p:sp>
          <p:nvSpPr>
            <p:cNvPr id="82" name="Скругленный прямоугольник 65">
              <a:extLst>
                <a:ext uri="{FF2B5EF4-FFF2-40B4-BE49-F238E27FC236}">
                  <a16:creationId xmlns:a16="http://schemas.microsoft.com/office/drawing/2014/main" id="{A34E71B4-9363-4693-942A-1878F0A68335}"/>
                </a:ext>
              </a:extLst>
            </p:cNvPr>
            <p:cNvSpPr/>
            <p:nvPr/>
          </p:nvSpPr>
          <p:spPr>
            <a:xfrm>
              <a:off x="471527" y="2836227"/>
              <a:ext cx="1318661" cy="1727672"/>
            </a:xfrm>
            <a:prstGeom prst="roundRect">
              <a:avLst/>
            </a:prstGeom>
            <a:solidFill>
              <a:srgbClr val="00A3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3" name="Скругленный прямоугольник 66">
              <a:extLst>
                <a:ext uri="{FF2B5EF4-FFF2-40B4-BE49-F238E27FC236}">
                  <a16:creationId xmlns:a16="http://schemas.microsoft.com/office/drawing/2014/main" id="{CCC33F28-61C0-4B6C-A938-F385E61215E6}"/>
                </a:ext>
              </a:extLst>
            </p:cNvPr>
            <p:cNvSpPr/>
            <p:nvPr/>
          </p:nvSpPr>
          <p:spPr>
            <a:xfrm>
              <a:off x="525898" y="2909758"/>
              <a:ext cx="1200151" cy="1160833"/>
            </a:xfrm>
            <a:prstGeom prst="roundRect">
              <a:avLst>
                <a:gd name="adj" fmla="val 13294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84" name="Рисунок 83">
              <a:extLst>
                <a:ext uri="{FF2B5EF4-FFF2-40B4-BE49-F238E27FC236}">
                  <a16:creationId xmlns:a16="http://schemas.microsoft.com/office/drawing/2014/main" id="{00EB6777-89CC-4D97-8682-A5411BCAC4E0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08387" y="4138753"/>
              <a:ext cx="333572" cy="333572"/>
            </a:xfrm>
            <a:prstGeom prst="rect">
              <a:avLst/>
            </a:prstGeom>
          </p:spPr>
        </p:pic>
        <p:pic>
          <p:nvPicPr>
            <p:cNvPr id="85" name="Рисунок 84">
              <a:extLst>
                <a:ext uri="{FF2B5EF4-FFF2-40B4-BE49-F238E27FC236}">
                  <a16:creationId xmlns:a16="http://schemas.microsoft.com/office/drawing/2014/main" id="{8E36B4E3-6384-499C-ACAB-B688C9B784C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02717" y="2956916"/>
              <a:ext cx="1068827" cy="1068827"/>
            </a:xfrm>
            <a:prstGeom prst="rect">
              <a:avLst/>
            </a:prstGeom>
          </p:spPr>
        </p:pic>
      </p:grpSp>
      <p:pic>
        <p:nvPicPr>
          <p:cNvPr id="53" name="Рисунок 52">
            <a:extLst>
              <a:ext uri="{FF2B5EF4-FFF2-40B4-BE49-F238E27FC236}">
                <a16:creationId xmlns:a16="http://schemas.microsoft.com/office/drawing/2014/main" id="{81E0DFB9-F78B-496D-AA3B-0578D47E5D5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255986" y="3468872"/>
            <a:ext cx="226101" cy="22610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CF907F3-1C40-C637-957C-63F92F3ADAEB}"/>
              </a:ext>
            </a:extLst>
          </p:cNvPr>
          <p:cNvSpPr txBox="1"/>
          <p:nvPr/>
        </p:nvSpPr>
        <p:spPr>
          <a:xfrm>
            <a:off x="3648426" y="5224346"/>
            <a:ext cx="210620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>
                <a:solidFill>
                  <a:schemeClr val="bg1"/>
                </a:solidFill>
                <a:latin typeface="Fira Sans" panose="020B0503050000020004" pitchFamily="34" charset="0"/>
              </a:rPr>
              <a:t>Полезные материалы</a:t>
            </a:r>
          </a:p>
        </p:txBody>
      </p:sp>
      <p:pic>
        <p:nvPicPr>
          <p:cNvPr id="7" name="Рисунок 6" descr="Изображение выглядит как одежда, человек, Человеческое лицо, улыбка&#10;&#10;Автоматически созданное описание">
            <a:extLst>
              <a:ext uri="{FF2B5EF4-FFF2-40B4-BE49-F238E27FC236}">
                <a16:creationId xmlns:a16="http://schemas.microsoft.com/office/drawing/2014/main" id="{8FAEDD96-ED61-8DF2-6EC2-650AE34DFEF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26092" y="1212257"/>
            <a:ext cx="5795439" cy="8682306"/>
          </a:xfrm>
          <a:prstGeom prst="rect">
            <a:avLst/>
          </a:prstGeom>
        </p:spPr>
      </p:pic>
      <p:pic>
        <p:nvPicPr>
          <p:cNvPr id="8" name="Image 0" descr="preencoded.png">
            <a:extLst>
              <a:ext uri="{FF2B5EF4-FFF2-40B4-BE49-F238E27FC236}">
                <a16:creationId xmlns:a16="http://schemas.microsoft.com/office/drawing/2014/main" id="{E0172216-EF25-85BA-A56F-0DFEEAB656E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76572" y="731663"/>
            <a:ext cx="3147713" cy="769441"/>
          </a:xfrm>
          <a:prstGeom prst="rect">
            <a:avLst/>
          </a:prstGeom>
        </p:spPr>
      </p:pic>
      <p:pic>
        <p:nvPicPr>
          <p:cNvPr id="9" name="Рисунок 8" descr="Изображение выглядит как текст, Шрифт, Графика, логотип&#10;&#10;Автоматически созданное описание">
            <a:extLst>
              <a:ext uri="{FF2B5EF4-FFF2-40B4-BE49-F238E27FC236}">
                <a16:creationId xmlns:a16="http://schemas.microsoft.com/office/drawing/2014/main" id="{F1463A07-FDB0-1318-97DD-FF6AAF24EE2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237" y="4894284"/>
            <a:ext cx="393078" cy="393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DD8C9AA-0C9F-0620-8EE0-27B51D9300D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73" y="5478855"/>
            <a:ext cx="999073" cy="2494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57A2862-DF95-A9E1-3AE9-22DAAFF4DF06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423" y="4898614"/>
            <a:ext cx="573238" cy="359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446691482" descr="Изображение выглядит как текст, графический дизайн, Шрифт, дизайн&#10;&#10;Автоматически созданное описание">
            <a:extLst>
              <a:ext uri="{FF2B5EF4-FFF2-40B4-BE49-F238E27FC236}">
                <a16:creationId xmlns:a16="http://schemas.microsoft.com/office/drawing/2014/main" id="{33C70DB4-8251-3853-AFE5-0C85A5456BFE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589" y="6224012"/>
            <a:ext cx="362680" cy="334782"/>
          </a:xfrm>
          <a:prstGeom prst="rect">
            <a:avLst/>
          </a:prstGeom>
        </p:spPr>
      </p:pic>
      <p:pic>
        <p:nvPicPr>
          <p:cNvPr id="13" name="Picture 1271498786">
            <a:extLst>
              <a:ext uri="{FF2B5EF4-FFF2-40B4-BE49-F238E27FC236}">
                <a16:creationId xmlns:a16="http://schemas.microsoft.com/office/drawing/2014/main" id="{67076E82-6A07-357E-F6B9-7D94E11507E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08" y="5806031"/>
            <a:ext cx="908992" cy="327565"/>
          </a:xfrm>
          <a:prstGeom prst="rect">
            <a:avLst/>
          </a:prstGeom>
        </p:spPr>
      </p:pic>
      <p:pic>
        <p:nvPicPr>
          <p:cNvPr id="14" name="Picture 2" descr="Picture background">
            <a:extLst>
              <a:ext uri="{FF2B5EF4-FFF2-40B4-BE49-F238E27FC236}">
                <a16:creationId xmlns:a16="http://schemas.microsoft.com/office/drawing/2014/main" id="{BC7FF251-DC78-C6DC-8A84-7F0122D2D2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160" y="6199090"/>
            <a:ext cx="525861" cy="379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AutoShape 4">
            <a:extLst>
              <a:ext uri="{FF2B5EF4-FFF2-40B4-BE49-F238E27FC236}">
                <a16:creationId xmlns:a16="http://schemas.microsoft.com/office/drawing/2014/main" id="{E347AB4C-9F85-29B4-2FD3-DB6EA857B67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8" name="Рисунок 17" descr="Изображение выглядит как шаблон, прямоугольный, искусство, Симметрия&#10;&#10;Автоматически созданное описание">
            <a:extLst>
              <a:ext uri="{FF2B5EF4-FFF2-40B4-BE49-F238E27FC236}">
                <a16:creationId xmlns:a16="http://schemas.microsoft.com/office/drawing/2014/main" id="{7508A49D-9D86-EF5D-0C57-81B366C8CB60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530995" y="5097224"/>
            <a:ext cx="1136224" cy="113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33623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O2 Consuliing">
      <a:dk1>
        <a:sysClr val="windowText" lastClr="000000"/>
      </a:dk1>
      <a:lt1>
        <a:sysClr val="window" lastClr="FFFFFF"/>
      </a:lt1>
      <a:dk2>
        <a:srgbClr val="44546A"/>
      </a:dk2>
      <a:lt2>
        <a:srgbClr val="3EB5F1"/>
      </a:lt2>
      <a:accent1>
        <a:srgbClr val="8ECDF6"/>
      </a:accent1>
      <a:accent2>
        <a:srgbClr val="1D343D"/>
      </a:accent2>
      <a:accent3>
        <a:srgbClr val="464E51"/>
      </a:accent3>
      <a:accent4>
        <a:srgbClr val="E2E2E2"/>
      </a:accent4>
      <a:accent5>
        <a:srgbClr val="28251B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B0B35086124D74399749F10E46F7C68" ma:contentTypeVersion="16" ma:contentTypeDescription="Создание документа." ma:contentTypeScope="" ma:versionID="e8cb083db226490da687c743be249da7">
  <xsd:schema xmlns:xsd="http://www.w3.org/2001/XMLSchema" xmlns:xs="http://www.w3.org/2001/XMLSchema" xmlns:p="http://schemas.microsoft.com/office/2006/metadata/properties" xmlns:ns2="ec2f5838-29eb-4f79-bfef-390f47d00918" xmlns:ns3="26e2e6b2-3498-49c9-83e1-7f5fd35c529d" xmlns:ns4="39ffb05f-7cc7-4589-a196-4da57bd90c1c" xmlns:ns5="eb1d006a-1d62-4ee4-872e-16c7b8a4b9ec" targetNamespace="http://schemas.microsoft.com/office/2006/metadata/properties" ma:root="true" ma:fieldsID="3a880c6e55478d700bf22f38d7ae4814" ns2:_="" ns3:_="" ns4:_="" ns5:_="">
    <xsd:import namespace="ec2f5838-29eb-4f79-bfef-390f47d00918"/>
    <xsd:import namespace="26e2e6b2-3498-49c9-83e1-7f5fd35c529d"/>
    <xsd:import namespace="39ffb05f-7cc7-4589-a196-4da57bd90c1c"/>
    <xsd:import namespace="eb1d006a-1d62-4ee4-872e-16c7b8a4b9e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_x041d__x043e__x043c__x0435__x0440_" minOccurs="0"/>
                <xsd:element ref="ns2:MediaServiceAutoKeyPoints" minOccurs="0"/>
                <xsd:element ref="ns2:MediaServiceKeyPoints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4:MediaServiceSearchProperties" minOccurs="0"/>
                <xsd:element ref="ns4:lcf76f155ced4ddcb4097134ff3c332f" minOccurs="0"/>
                <xsd:element ref="ns5:TaxCatchAll" minOccurs="0"/>
                <xsd:element ref="ns4:MediaServiceDateTaken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_x041d__x0415__x0422__x0420__x041e__x0413__x0410__x0422__x042c__x0021__x042f__x0440__x043e__x0441__x043b__x0430__x0432__x043d__x0435__x002d__x043f__x0440__x043e__x0432__x0435__x0440__x0438__x0442__x044c__x0438__x0437__x0430__x0433__x0440__x0443__x0437__x0438__x0442__x044c_" minOccurs="0"/>
                <xsd:element ref="ns4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2f5838-29eb-4f79-bfef-390f47d0091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_x041d__x043e__x043c__x0435__x0440_" ma:index="10" nillable="true" ma:displayName="Номер" ma:format="Dropdown" ma:internalName="_x041d__x043e__x043c__x0435__x0440_" ma:percentage="FALSE">
      <xsd:simpleType>
        <xsd:restriction base="dms:Number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6e2e6b2-3498-49c9-83e1-7f5fd35c529d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Общий доступ с использованием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Совместно с подробностями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ffb05f-7cc7-4589-a196-4da57bd90c1c" elementFormDefault="qualified">
    <xsd:import namespace="http://schemas.microsoft.com/office/2006/documentManagement/types"/>
    <xsd:import namespace="http://schemas.microsoft.com/office/infopath/2007/PartnerControls"/>
    <xsd:element name="MediaServiceSearchProperties" ma:index="1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54fec125-e965-4c53-afb5-f138087c8e6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_x041d__x0415__x0422__x0420__x041e__x0413__x0410__x0422__x042c__x0021__x042f__x0440__x043e__x0441__x043b__x0430__x0432__x043d__x0435__x002d__x043f__x0440__x043e__x0432__x0435__x0440__x0438__x0442__x044c__x0438__x0437__x0430__x0433__x0440__x0443__x0437__x0438__x0442__x044c_" ma:index="24" nillable="true" ma:displayName="НЕ ТРОГАТЬ! Ярославне - проверить и загрузить" ma:format="Dropdown" ma:internalName="_x041d__x0415__x0422__x0420__x041e__x0413__x0410__x0422__x042c__x0021__x042f__x0440__x043e__x0441__x043b__x0430__x0432__x043d__x0435__x002d__x043f__x0440__x043e__x0432__x0435__x0440__x0438__x0442__x044c__x0438__x0437__x0430__x0433__x0440__x0443__x0437__x0438__x0442__x044c_">
      <xsd:simpleType>
        <xsd:restriction base="dms:Text">
          <xsd:maxLength value="255"/>
        </xsd:restriction>
      </xsd:simpleType>
    </xsd:element>
    <xsd:element name="MediaLengthInSeconds" ma:index="2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1d006a-1d62-4ee4-872e-16c7b8a4b9e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a0c3e4f0-74b8-4dc8-bfdf-516707c723ce}" ma:internalName="TaxCatchAll" ma:showField="CatchAllData" ma:web="eb1d006a-1d62-4ee4-872e-16c7b8a4b9e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9ffb05f-7cc7-4589-a196-4da57bd90c1c">
      <Terms xmlns="http://schemas.microsoft.com/office/infopath/2007/PartnerControls"/>
    </lcf76f155ced4ddcb4097134ff3c332f>
    <_x041d__x043e__x043c__x0435__x0440_ xmlns="ec2f5838-29eb-4f79-bfef-390f47d00918" xsi:nil="true"/>
    <TaxCatchAll xmlns="eb1d006a-1d62-4ee4-872e-16c7b8a4b9ec" xsi:nil="true"/>
    <_x041d__x0415__x0422__x0420__x041e__x0413__x0410__x0422__x042c__x0021__x042f__x0440__x043e__x0441__x043b__x0430__x0432__x043d__x0435__x002d__x043f__x0440__x043e__x0432__x0435__x0440__x0438__x0442__x044c__x0438__x0437__x0430__x0433__x0440__x0443__x0437__x0438__x0442__x044c_ xmlns="39ffb05f-7cc7-4589-a196-4da57bd90c1c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4D75FBB-C79C-4D90-BE10-0A24E0C60335}">
  <ds:schemaRefs>
    <ds:schemaRef ds:uri="26e2e6b2-3498-49c9-83e1-7f5fd35c529d"/>
    <ds:schemaRef ds:uri="39ffb05f-7cc7-4589-a196-4da57bd90c1c"/>
    <ds:schemaRef ds:uri="eb1d006a-1d62-4ee4-872e-16c7b8a4b9ec"/>
    <ds:schemaRef ds:uri="ec2f5838-29eb-4f79-bfef-390f47d00918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147D873B-9334-4635-8B0A-C8CD363AC7EC}">
  <ds:schemaRefs>
    <ds:schemaRef ds:uri="26e2e6b2-3498-49c9-83e1-7f5fd35c529d"/>
    <ds:schemaRef ds:uri="39ffb05f-7cc7-4589-a196-4da57bd90c1c"/>
    <ds:schemaRef ds:uri="eb1d006a-1d62-4ee4-872e-16c7b8a4b9ec"/>
    <ds:schemaRef ds:uri="ec2f5838-29eb-4f79-bfef-390f47d00918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CE7012CB-8469-429E-BB44-88B7EC06EEE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Application>Microsoft Office PowerPoint</Application>
  <PresentationFormat>Widescreen</PresentationFormat>
  <Slides>1</Slides>
  <Notes>1</Notes>
  <HiddenSlides>0</HiddenSlide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Тема Office</vt:lpstr>
      <vt:lpstr>Специальное оформление</vt:lpstr>
      <vt:lpstr>PowerPoint Presentation</vt:lpstr>
    </vt:vector>
  </TitlesOfParts>
  <Manager>end15@yandex.ru</Manager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end15@yandex.ru</dc:creator>
  <cp:keywords/>
  <dc:description/>
  <cp:revision>1</cp:revision>
  <dcterms:created xsi:type="dcterms:W3CDTF">2020-02-06T17:35:51Z</dcterms:created>
  <dcterms:modified xsi:type="dcterms:W3CDTF">2026-04-22T14:44:19Z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0x010100FB0B35086124D74399749F10E46F7C68</vt:lpwstr>
  </property>
  <property fmtid="{D5CDD505-2E9C-101B-9397-08002B2CF9AE}" pid="3" name="MediaServiceImageTags">
    <vt:lpwstr/>
  </property>
</Properties>
</file>